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8D901-A645-44DC-B64A-65ADA9BD8A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379143-2C9C-4C6F-AE07-7006AA350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3556C-5156-4D8F-A2C5-7B8E374AD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26238-66CD-4ECF-AB4E-361189D5B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F2AF9-5194-4752-8480-B1BBFA78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661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7A79C-35AE-4AC3-846C-B55B758C2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7A25F-5FE2-4FC2-8B3E-43973579E0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2F1CA-11F9-4B09-BBE8-2D5E48480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B0BBD-B688-4D81-BD6B-C6A84F312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2ADFF-BC38-4CAA-AE0A-43AACC42F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184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C80A-62A1-43ED-B994-F208A8C4E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278362-7066-4949-81EA-DDF26EE49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72B7B-82C9-4694-AA0F-87D146ED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BA412-8C90-4FD9-BC79-B6239BA43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C2EF4-4630-4B35-AFB7-94A168A9B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153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0D6C5-9099-48EF-9120-4A2194B8F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54CB5-F004-4155-84CD-31E5E72F33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0BC70A-5675-4C46-8E01-2C274798F0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60267B-D1FA-4142-9392-4388F59AA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4254B5-3EBB-4220-ACB1-402238D83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6AE371-600E-4536-ACA2-A9EC3635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1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DB123-39AA-46BB-9644-77B32CA61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32CD3-C478-44BC-8FA5-C06FBBB19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09432D-55CE-44C9-82A5-862358815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3ED56E-267A-4334-97D7-36D5EADE6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52483D-784C-449C-BFF5-282B966445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B03870-147A-4366-BE9D-4863369E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09FCF1-6C9E-49D5-A114-36CA1C57F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F60D8E-E2BF-4094-A63E-18D12467F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583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223AB-D959-477B-9BBD-8F73329B4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A7498-32AD-40DD-B49B-2937DDAEE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DDFEE2-5743-40BB-B33E-F0C7F0EAE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F20BBC-E12C-481D-B55B-DB9907CBA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209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CC0B9-76C0-4213-A31C-C3CDF242C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FC584B-082B-41F5-9CD5-B911724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F97C8-E7E3-478C-960D-2B19E748F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41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0DE12-8B70-4CCC-A206-8E2534664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4E0E4-DF5A-4134-9682-AA8E5D58E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6A5EA-0E20-4708-A05B-D21CCA131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453AE-8C61-40D5-9EAD-630A9058E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F30BC-FA74-4640-BCF8-4D6843DCD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03645-D004-4DD4-9251-02ADA6F7C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06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CDCB4-1558-4A5D-93F5-D2E1446FE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B2558F-9D15-4CE5-949C-384AEC446C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CBBC7C-73CB-4D68-99A3-8DB257FD1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4363D-494A-47A2-90C1-4FB5523B9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B7F43A-656C-44D8-AD60-D10E84147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33C0B9-5255-4017-8577-8000CE46E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26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4F30D-98A8-40A7-B446-5BE8AC959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E47324-A2D4-4DA4-ABEF-37A145195F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E1992-9F87-4C3E-AE39-CD0923C24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0AFAD4-0C80-4FCC-9EFD-B1681E78E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B54A9-10B6-4F16-815B-5BB206F0D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45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22FA93-D2F2-4912-B79C-DFB29A7D3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D0340C-9F7A-49E1-A6C8-DBB65BE24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2B00E7-058B-4331-8921-77899754C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5874A-BF4B-46FC-AF31-6449707F2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EFE3D-E18A-46D9-A270-29C1DDCDE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328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7470BD-021E-408C-943E-AE2ABBBBE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0A21A2-A0DB-4DDF-82BD-0142B8199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1142F-52AE-4DE8-85A0-0BB4D9C961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AEA56-4F04-4697-A351-2ED3FD8AD568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8EBD5-E641-4D2D-A14E-8E4367D227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40E8A-82FF-445F-96D5-715560A6E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3C966-014F-4451-AEF3-F786854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86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16014" y="269502"/>
          <a:ext cx="10279784" cy="55345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39892">
                  <a:extLst>
                    <a:ext uri="{9D8B030D-6E8A-4147-A177-3AD203B41FA5}">
                      <a16:colId xmlns:a16="http://schemas.microsoft.com/office/drawing/2014/main" val="553574509"/>
                    </a:ext>
                  </a:extLst>
                </a:gridCol>
                <a:gridCol w="5139892">
                  <a:extLst>
                    <a:ext uri="{9D8B030D-6E8A-4147-A177-3AD203B41FA5}">
                      <a16:colId xmlns:a16="http://schemas.microsoft.com/office/drawing/2014/main" val="389697807"/>
                    </a:ext>
                  </a:extLst>
                </a:gridCol>
              </a:tblGrid>
              <a:tr h="2767266">
                <a:tc>
                  <a:txBody>
                    <a:bodyPr/>
                    <a:lstStyle/>
                    <a:p>
                      <a:r>
                        <a:rPr lang="en-GB" sz="2400" baseline="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5. </a:t>
                      </a:r>
                    </a:p>
                    <a:p>
                      <a:r>
                        <a:rPr lang="en-GB" sz="2400" baseline="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Name 3 types of WW2 cipher codes</a:t>
                      </a:r>
                    </a:p>
                    <a:p>
                      <a:endParaRPr lang="en-GB" sz="2800" dirty="0">
                        <a:solidFill>
                          <a:schemeClr val="tx1"/>
                        </a:solidFill>
                        <a:latin typeface="Letter-join No-Lead 16" panose="02000503000000020003" pitchFamily="50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6. </a:t>
                      </a:r>
                    </a:p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What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 did </a:t>
                      </a:r>
                      <a:r>
                        <a:rPr lang="en-GB" sz="2800" dirty="0">
                          <a:solidFill>
                            <a:schemeClr val="tx1"/>
                          </a:solidFill>
                          <a:latin typeface="Letter-join No-Lead 16" panose="02000503000000020003" pitchFamily="50" charset="0"/>
                        </a:rPr>
                        <a:t>Tim Berners-Lee do?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86156"/>
                  </a:ext>
                </a:extLst>
              </a:tr>
              <a:tr h="276726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Letter-join No-Lead 16" panose="02000503000000020003" pitchFamily="50" charset="0"/>
                        </a:rPr>
                        <a:t>7.</a:t>
                      </a:r>
                    </a:p>
                    <a:p>
                      <a:r>
                        <a:rPr lang="en-GB" sz="2000" b="1" dirty="0">
                          <a:latin typeface="Letter-join No-Lead 16" panose="02000503000000020003" pitchFamily="50" charset="0"/>
                        </a:rPr>
                        <a:t>Which</a:t>
                      </a:r>
                      <a:r>
                        <a:rPr lang="en-GB" sz="2000" b="1" baseline="0" dirty="0">
                          <a:latin typeface="Letter-join No-Lead 16" panose="02000503000000020003" pitchFamily="50" charset="0"/>
                        </a:rPr>
                        <a:t> woman figured out that the computing machine could use a sequence of instructions to perform more complex calculations?</a:t>
                      </a:r>
                    </a:p>
                    <a:p>
                      <a:endParaRPr lang="en-GB" sz="2000" b="1" dirty="0">
                        <a:latin typeface="Letter-join No-Lead 16" panose="02000503000000020003" pitchFamily="50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Letter-join No-Lead 16" panose="02000503000000020003" pitchFamily="50" charset="0"/>
                        </a:rPr>
                        <a:t>8.</a:t>
                      </a:r>
                    </a:p>
                    <a:p>
                      <a:r>
                        <a:rPr lang="en-GB" sz="2800" b="1" dirty="0">
                          <a:latin typeface="Letter-join No-Lead 16" panose="02000503000000020003" pitchFamily="50" charset="0"/>
                        </a:rPr>
                        <a:t>Alan</a:t>
                      </a:r>
                      <a:r>
                        <a:rPr lang="en-GB" sz="2800" b="1" baseline="0" dirty="0">
                          <a:latin typeface="Letter-join No-Lead 16" panose="02000503000000020003" pitchFamily="50" charset="0"/>
                        </a:rPr>
                        <a:t> Turing invented the _____ specifically designed to decode the German Enigma code</a:t>
                      </a:r>
                    </a:p>
                    <a:p>
                      <a:endParaRPr lang="en-GB" sz="2800" b="1" dirty="0">
                        <a:latin typeface="Letter-join No-Lead 16" panose="02000503000000020003" pitchFamily="50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399122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rot="5400000">
            <a:off x="9327281" y="3493929"/>
            <a:ext cx="4242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Letter-join No-Lead 16" panose="02000503000000020003" pitchFamily="50" charset="0"/>
              </a:rPr>
              <a:t>Memory Joggers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80830" y="1261008"/>
            <a:ext cx="48586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No-Lead 16" panose="02000503000000020003" pitchFamily="50" charset="0"/>
              </a:rPr>
              <a:t>Acrostic</a:t>
            </a:r>
          </a:p>
          <a:p>
            <a:r>
              <a:rPr lang="en-GB" dirty="0">
                <a:latin typeface="Letter-join No-Lead 16" panose="02000503000000020003" pitchFamily="50" charset="0"/>
              </a:rPr>
              <a:t>Date shift cipher</a:t>
            </a:r>
          </a:p>
          <a:p>
            <a:r>
              <a:rPr lang="en-GB" dirty="0">
                <a:latin typeface="Letter-join No-Lead 16" panose="02000503000000020003" pitchFamily="50" charset="0"/>
              </a:rPr>
              <a:t>Caesar cipher</a:t>
            </a:r>
          </a:p>
          <a:p>
            <a:r>
              <a:rPr lang="en-GB" dirty="0">
                <a:latin typeface="Letter-join No-Lead 16" panose="02000503000000020003" pitchFamily="50" charset="0"/>
              </a:rPr>
              <a:t>Nth letter cipher</a:t>
            </a:r>
          </a:p>
          <a:p>
            <a:r>
              <a:rPr lang="en-GB" dirty="0">
                <a:latin typeface="Letter-join No-Lead 16" panose="02000503000000020003" pitchFamily="50" charset="0"/>
              </a:rPr>
              <a:t>Pigpen cipher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32309" y="1392171"/>
            <a:ext cx="429904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-join No-Lead 16" panose="02000503000000020003" pitchFamily="50" charset="0"/>
              </a:rPr>
              <a:t>He invented the world wide web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77922" y="4653887"/>
            <a:ext cx="4421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Letter-join No-Lead 16" panose="02000503000000020003" pitchFamily="50" charset="0"/>
              </a:rPr>
              <a:t>Ada Lovelace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032309" y="4977052"/>
            <a:ext cx="476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-join No-Lead 16" panose="02000505000000020003" pitchFamily="50" charset="0"/>
              </a:rPr>
              <a:t>Bombe</a:t>
            </a:r>
          </a:p>
        </p:txBody>
      </p:sp>
    </p:spTree>
    <p:extLst>
      <p:ext uri="{BB962C8B-B14F-4D97-AF65-F5344CB8AC3E}">
        <p14:creationId xmlns:p14="http://schemas.microsoft.com/office/powerpoint/2010/main" val="340919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No-Lead 16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JRobinson@Sheet.local</dc:creator>
  <cp:lastModifiedBy>JRobinson@Sheet.local</cp:lastModifiedBy>
  <cp:revision>1</cp:revision>
  <dcterms:created xsi:type="dcterms:W3CDTF">2026-01-12T16:00:43Z</dcterms:created>
  <dcterms:modified xsi:type="dcterms:W3CDTF">2026-01-12T17:26:09Z</dcterms:modified>
</cp:coreProperties>
</file>