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Lst>
  <p:sldSz cx="7556500" cy="10699750"/>
  <p:notesSz cx="7556500" cy="10699750"/>
  <p:embeddedFontLst>
    <p:embeddedFont>
      <p:font typeface="Montserrat" panose="020B0604020202020204" charset="0"/>
      <p:regular r:id="rId17"/>
      <p:bold r:id="rId18"/>
      <p:italic r:id="rId19"/>
      <p:boldItalic r:id="rId20"/>
    </p:embeddedFont>
    <p:embeddedFont>
      <p:font typeface="Montserrat Medium" panose="020B0604020202020204" charset="0"/>
      <p:regular r:id="rId21"/>
      <p:bold r:id="rId22"/>
      <p:italic r:id="rId23"/>
      <p:boldItalic r:id="rId24"/>
    </p:embeddedFont>
    <p:embeddedFont>
      <p:font typeface="Montserrat ExtraBold" panose="020B0604020202020204" charset="0"/>
      <p:bold r:id="rId25"/>
      <p:boldItalic r:id="rId26"/>
    </p:embeddedFont>
    <p:embeddedFont>
      <p:font typeface="Calibri" panose="020F0502020204030204" pitchFamily="34" charset="0"/>
      <p:regular r:id="rId27"/>
      <p:bold r:id="rId28"/>
      <p:italic r:id="rId29"/>
      <p:boldItalic r:id="rId30"/>
    </p:embeddedFont>
    <p:embeddedFont>
      <p:font typeface="Georgia" panose="02040502050405020303" pitchFamily="18"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gBD0BziESKSRWj43LVI5aW05Gal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5" d="100"/>
          <a:sy n="45" d="100"/>
        </p:scale>
        <p:origin x="2328" y="3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tableStyles" Target="tableStyles.xml"/><Relationship Id="rId21" Type="http://schemas.openxmlformats.org/officeDocument/2006/relationships/font" Target="fonts/font5.fntdata"/><Relationship Id="rId34" Type="http://schemas.openxmlformats.org/officeDocument/2006/relationships/font" Target="fonts/font1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customschemas.google.com/relationships/presentationmetadata" Target="meta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259650" y="802475"/>
            <a:ext cx="5037900" cy="40124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1: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 name="Google Shape;43;p1: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2: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 name="Google Shape;56;p2: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3: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8" name="Google Shape;68;p3: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4: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4: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1" name="Google Shape;111;p5: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6: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 name="Google Shape;125;p6: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7: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8" name="Google Shape;148;p7: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8: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8: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9: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5" name="Google Shape;185;p9: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0: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9" name="Google Shape;199;p10: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1: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2" name="Google Shape;222;p11: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2: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6" name="Google Shape;236;p12: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2b319b278e7_0_0:notes"/>
          <p:cNvSpPr txBox="1">
            <a:spLocks noGrp="1"/>
          </p:cNvSpPr>
          <p:nvPr>
            <p:ph type="body" idx="1"/>
          </p:nvPr>
        </p:nvSpPr>
        <p:spPr>
          <a:xfrm>
            <a:off x="755650" y="5082375"/>
            <a:ext cx="6045300" cy="4815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5" name="Google Shape;255;g2b319b278e7_0_0: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18:notes"/>
          <p:cNvSpPr txBox="1">
            <a:spLocks noGrp="1"/>
          </p:cNvSpPr>
          <p:nvPr>
            <p:ph type="body" idx="1"/>
          </p:nvPr>
        </p:nvSpPr>
        <p:spPr>
          <a:xfrm>
            <a:off x="755650" y="5082375"/>
            <a:ext cx="6045200" cy="4814875"/>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1" name="Google Shape;281;p18:notes"/>
          <p:cNvSpPr>
            <a:spLocks noGrp="1" noRot="1" noChangeAspect="1"/>
          </p:cNvSpPr>
          <p:nvPr>
            <p:ph type="sldImg" idx="2"/>
          </p:nvPr>
        </p:nvSpPr>
        <p:spPr>
          <a:xfrm>
            <a:off x="2360613" y="801688"/>
            <a:ext cx="2835275" cy="40132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Only" type="obj">
  <p:cSld name="OBJECT">
    <p:spTree>
      <p:nvGrpSpPr>
        <p:cNvPr id="1" name="Shape 12"/>
        <p:cNvGrpSpPr/>
        <p:nvPr/>
      </p:nvGrpSpPr>
      <p:grpSpPr>
        <a:xfrm>
          <a:off x="0" y="0"/>
          <a:ext cx="0" cy="0"/>
          <a:chOff x="0" y="0"/>
          <a:chExt cx="0" cy="0"/>
        </a:xfrm>
      </p:grpSpPr>
      <p:sp>
        <p:nvSpPr>
          <p:cNvPr id="13" name="Google Shape;13;p20"/>
          <p:cNvSpPr txBox="1">
            <a:spLocks noGrp="1"/>
          </p:cNvSpPr>
          <p:nvPr>
            <p:ph type="title"/>
          </p:nvPr>
        </p:nvSpPr>
        <p:spPr>
          <a:xfrm>
            <a:off x="417616" y="454637"/>
            <a:ext cx="6014085" cy="224269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4200" b="1" i="0">
                <a:solidFill>
                  <a:srgbClr val="FBF6F1"/>
                </a:solidFill>
                <a:latin typeface="Montserrat"/>
                <a:ea typeface="Montserrat"/>
                <a:cs typeface="Montserrat"/>
                <a:sym typeface="Montserra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0"/>
          <p:cNvSpPr txBox="1">
            <a:spLocks noGrp="1"/>
          </p:cNvSpPr>
          <p:nvPr>
            <p:ph type="ftr" idx="11"/>
          </p:nvPr>
        </p:nvSpPr>
        <p:spPr>
          <a:xfrm>
            <a:off x="6988192" y="10161082"/>
            <a:ext cx="80645" cy="182884"/>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000" b="0" i="0">
                <a:solidFill>
                  <a:schemeClr val="dk1"/>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0"/>
          <p:cNvSpPr txBox="1">
            <a:spLocks noGrp="1"/>
          </p:cNvSpPr>
          <p:nvPr>
            <p:ph type="dt" idx="10"/>
          </p:nvPr>
        </p:nvSpPr>
        <p:spPr>
          <a:xfrm>
            <a:off x="377825" y="9950768"/>
            <a:ext cx="1737995" cy="53498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5440680" y="9950768"/>
            <a:ext cx="1737995" cy="53498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bg>
      <p:bgPr>
        <a:solidFill>
          <a:schemeClr val="lt1"/>
        </a:solidFill>
        <a:effectLst/>
      </p:bgPr>
    </p:bg>
    <p:spTree>
      <p:nvGrpSpPr>
        <p:cNvPr id="1" name="Shape 17"/>
        <p:cNvGrpSpPr/>
        <p:nvPr/>
      </p:nvGrpSpPr>
      <p:grpSpPr>
        <a:xfrm>
          <a:off x="0" y="0"/>
          <a:ext cx="0" cy="0"/>
          <a:chOff x="0" y="0"/>
          <a:chExt cx="0" cy="0"/>
        </a:xfrm>
      </p:grpSpPr>
      <p:sp>
        <p:nvSpPr>
          <p:cNvPr id="18" name="Google Shape;18;p21"/>
          <p:cNvSpPr/>
          <p:nvPr/>
        </p:nvSpPr>
        <p:spPr>
          <a:xfrm>
            <a:off x="0" y="2205934"/>
            <a:ext cx="7556500" cy="8481695"/>
          </a:xfrm>
          <a:custGeom>
            <a:avLst/>
            <a:gdLst/>
            <a:ahLst/>
            <a:cxnLst/>
            <a:rect l="l" t="t" r="r" b="b"/>
            <a:pathLst>
              <a:path w="7556500" h="8481695" extrusionOk="0">
                <a:moveTo>
                  <a:pt x="0" y="8481658"/>
                </a:moveTo>
                <a:lnTo>
                  <a:pt x="7556499" y="8481658"/>
                </a:lnTo>
                <a:lnTo>
                  <a:pt x="7556499" y="0"/>
                </a:lnTo>
                <a:lnTo>
                  <a:pt x="0" y="0"/>
                </a:lnTo>
                <a:lnTo>
                  <a:pt x="0" y="8481658"/>
                </a:lnTo>
                <a:close/>
              </a:path>
            </a:pathLst>
          </a:custGeom>
          <a:solidFill>
            <a:srgbClr val="FBF6F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9" name="Google Shape;19;p21"/>
          <p:cNvSpPr txBox="1">
            <a:spLocks noGrp="1"/>
          </p:cNvSpPr>
          <p:nvPr>
            <p:ph type="ftr" idx="11"/>
          </p:nvPr>
        </p:nvSpPr>
        <p:spPr>
          <a:xfrm>
            <a:off x="6988192" y="10161082"/>
            <a:ext cx="80645" cy="182884"/>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000" b="0" i="0">
                <a:solidFill>
                  <a:schemeClr val="dk1"/>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1"/>
          <p:cNvSpPr txBox="1">
            <a:spLocks noGrp="1"/>
          </p:cNvSpPr>
          <p:nvPr>
            <p:ph type="dt" idx="10"/>
          </p:nvPr>
        </p:nvSpPr>
        <p:spPr>
          <a:xfrm>
            <a:off x="377825" y="9950768"/>
            <a:ext cx="1737995" cy="53498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1"/>
          <p:cNvSpPr txBox="1">
            <a:spLocks noGrp="1"/>
          </p:cNvSpPr>
          <p:nvPr>
            <p:ph type="sldNum" idx="12"/>
          </p:nvPr>
        </p:nvSpPr>
        <p:spPr>
          <a:xfrm>
            <a:off x="5440680" y="9950768"/>
            <a:ext cx="1737995" cy="53498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22"/>
        <p:cNvGrpSpPr/>
        <p:nvPr/>
      </p:nvGrpSpPr>
      <p:grpSpPr>
        <a:xfrm>
          <a:off x="0" y="0"/>
          <a:ext cx="0" cy="0"/>
          <a:chOff x="0" y="0"/>
          <a:chExt cx="0" cy="0"/>
        </a:xfrm>
      </p:grpSpPr>
      <p:sp>
        <p:nvSpPr>
          <p:cNvPr id="23" name="Google Shape;23;p22"/>
          <p:cNvSpPr txBox="1">
            <a:spLocks noGrp="1"/>
          </p:cNvSpPr>
          <p:nvPr>
            <p:ph type="title"/>
          </p:nvPr>
        </p:nvSpPr>
        <p:spPr>
          <a:xfrm>
            <a:off x="417616" y="454637"/>
            <a:ext cx="6014085" cy="224269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4200" b="1" i="0">
                <a:solidFill>
                  <a:srgbClr val="FBF6F1"/>
                </a:solidFill>
                <a:latin typeface="Montserrat"/>
                <a:ea typeface="Montserrat"/>
                <a:cs typeface="Montserrat"/>
                <a:sym typeface="Montserra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22"/>
          <p:cNvSpPr txBox="1">
            <a:spLocks noGrp="1"/>
          </p:cNvSpPr>
          <p:nvPr>
            <p:ph type="body" idx="1"/>
          </p:nvPr>
        </p:nvSpPr>
        <p:spPr>
          <a:xfrm>
            <a:off x="377825" y="2460942"/>
            <a:ext cx="3287077" cy="7061835"/>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5" name="Google Shape;25;p22"/>
          <p:cNvSpPr txBox="1">
            <a:spLocks noGrp="1"/>
          </p:cNvSpPr>
          <p:nvPr>
            <p:ph type="body" idx="2"/>
          </p:nvPr>
        </p:nvSpPr>
        <p:spPr>
          <a:xfrm>
            <a:off x="3891597" y="2460942"/>
            <a:ext cx="3287077" cy="7061835"/>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6" name="Google Shape;26;p22"/>
          <p:cNvSpPr txBox="1">
            <a:spLocks noGrp="1"/>
          </p:cNvSpPr>
          <p:nvPr>
            <p:ph type="ftr" idx="11"/>
          </p:nvPr>
        </p:nvSpPr>
        <p:spPr>
          <a:xfrm>
            <a:off x="6988192" y="10161082"/>
            <a:ext cx="80645" cy="182884"/>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000" b="0" i="0">
                <a:solidFill>
                  <a:schemeClr val="dk1"/>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2"/>
          <p:cNvSpPr txBox="1">
            <a:spLocks noGrp="1"/>
          </p:cNvSpPr>
          <p:nvPr>
            <p:ph type="dt" idx="10"/>
          </p:nvPr>
        </p:nvSpPr>
        <p:spPr>
          <a:xfrm>
            <a:off x="377825" y="9950768"/>
            <a:ext cx="1737995" cy="53498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22"/>
          <p:cNvSpPr txBox="1">
            <a:spLocks noGrp="1"/>
          </p:cNvSpPr>
          <p:nvPr>
            <p:ph type="sldNum" idx="12"/>
          </p:nvPr>
        </p:nvSpPr>
        <p:spPr>
          <a:xfrm>
            <a:off x="5440680" y="9950768"/>
            <a:ext cx="1737995" cy="53498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9"/>
        <p:cNvGrpSpPr/>
        <p:nvPr/>
      </p:nvGrpSpPr>
      <p:grpSpPr>
        <a:xfrm>
          <a:off x="0" y="0"/>
          <a:ext cx="0" cy="0"/>
          <a:chOff x="0" y="0"/>
          <a:chExt cx="0" cy="0"/>
        </a:xfrm>
      </p:grpSpPr>
      <p:sp>
        <p:nvSpPr>
          <p:cNvPr id="30" name="Google Shape;30;p23"/>
          <p:cNvSpPr txBox="1">
            <a:spLocks noGrp="1"/>
          </p:cNvSpPr>
          <p:nvPr>
            <p:ph type="title"/>
          </p:nvPr>
        </p:nvSpPr>
        <p:spPr>
          <a:xfrm>
            <a:off x="417616" y="454637"/>
            <a:ext cx="6014085" cy="2242690"/>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4200" b="1" i="0">
                <a:solidFill>
                  <a:srgbClr val="FBF6F1"/>
                </a:solidFill>
                <a:latin typeface="Montserrat"/>
                <a:ea typeface="Montserrat"/>
                <a:cs typeface="Montserrat"/>
                <a:sym typeface="Montserra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3"/>
          <p:cNvSpPr txBox="1">
            <a:spLocks noGrp="1"/>
          </p:cNvSpPr>
          <p:nvPr>
            <p:ph type="body" idx="1"/>
          </p:nvPr>
        </p:nvSpPr>
        <p:spPr>
          <a:xfrm>
            <a:off x="417616" y="1864964"/>
            <a:ext cx="5353685" cy="2357120"/>
          </a:xfrm>
          <a:prstGeom prst="rect">
            <a:avLst/>
          </a:prstGeom>
          <a:noFill/>
          <a:ln>
            <a:noFill/>
          </a:ln>
        </p:spPr>
        <p:txBody>
          <a:bodyPr spcFirstLastPara="1" wrap="square" lIns="0" tIns="0" rIns="0" bIns="0" anchor="t" anchorCtr="0">
            <a:spAutoFit/>
          </a:bodyPr>
          <a:lstStyle>
            <a:lvl1pPr marL="457200" lvl="0" indent="-228600" algn="l">
              <a:lnSpc>
                <a:spcPct val="100000"/>
              </a:lnSpc>
              <a:spcBef>
                <a:spcPts val="0"/>
              </a:spcBef>
              <a:spcAft>
                <a:spcPts val="0"/>
              </a:spcAft>
              <a:buSzPts val="1400"/>
              <a:buNone/>
              <a:defRPr sz="8000" b="1" i="0">
                <a:solidFill>
                  <a:srgbClr val="545357"/>
                </a:solidFill>
                <a:latin typeface="Montserrat"/>
                <a:ea typeface="Montserrat"/>
                <a:cs typeface="Montserrat"/>
                <a:sym typeface="Montserrat"/>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32" name="Google Shape;32;p23"/>
          <p:cNvSpPr txBox="1">
            <a:spLocks noGrp="1"/>
          </p:cNvSpPr>
          <p:nvPr>
            <p:ph type="ftr" idx="11"/>
          </p:nvPr>
        </p:nvSpPr>
        <p:spPr>
          <a:xfrm>
            <a:off x="6988192" y="10161082"/>
            <a:ext cx="80645" cy="182884"/>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000" b="0" i="0">
                <a:solidFill>
                  <a:schemeClr val="dk1"/>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23"/>
          <p:cNvSpPr txBox="1">
            <a:spLocks noGrp="1"/>
          </p:cNvSpPr>
          <p:nvPr>
            <p:ph type="dt" idx="10"/>
          </p:nvPr>
        </p:nvSpPr>
        <p:spPr>
          <a:xfrm>
            <a:off x="377825" y="9950768"/>
            <a:ext cx="1737995" cy="53498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23"/>
          <p:cNvSpPr txBox="1">
            <a:spLocks noGrp="1"/>
          </p:cNvSpPr>
          <p:nvPr>
            <p:ph type="sldNum" idx="12"/>
          </p:nvPr>
        </p:nvSpPr>
        <p:spPr>
          <a:xfrm>
            <a:off x="5440680" y="9950768"/>
            <a:ext cx="1737995" cy="53498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5"/>
        <p:cNvGrpSpPr/>
        <p:nvPr/>
      </p:nvGrpSpPr>
      <p:grpSpPr>
        <a:xfrm>
          <a:off x="0" y="0"/>
          <a:ext cx="0" cy="0"/>
          <a:chOff x="0" y="0"/>
          <a:chExt cx="0" cy="0"/>
        </a:xfrm>
      </p:grpSpPr>
      <p:sp>
        <p:nvSpPr>
          <p:cNvPr id="36" name="Google Shape;36;p24"/>
          <p:cNvSpPr txBox="1">
            <a:spLocks noGrp="1"/>
          </p:cNvSpPr>
          <p:nvPr>
            <p:ph type="ctrTitle"/>
          </p:nvPr>
        </p:nvSpPr>
        <p:spPr>
          <a:xfrm>
            <a:off x="566737" y="3316922"/>
            <a:ext cx="6423025" cy="224694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4200" b="1" i="0">
                <a:solidFill>
                  <a:srgbClr val="FBF6F1"/>
                </a:solidFill>
                <a:latin typeface="Montserrat"/>
                <a:ea typeface="Montserrat"/>
                <a:cs typeface="Montserrat"/>
                <a:sym typeface="Montserra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24"/>
          <p:cNvSpPr txBox="1">
            <a:spLocks noGrp="1"/>
          </p:cNvSpPr>
          <p:nvPr>
            <p:ph type="subTitle" idx="1"/>
          </p:nvPr>
        </p:nvSpPr>
        <p:spPr>
          <a:xfrm>
            <a:off x="1133475" y="5991860"/>
            <a:ext cx="5289550" cy="267493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8000" b="1" i="0">
                <a:solidFill>
                  <a:srgbClr val="545357"/>
                </a:solidFill>
                <a:latin typeface="Montserrat"/>
                <a:ea typeface="Montserrat"/>
                <a:cs typeface="Montserrat"/>
                <a:sym typeface="Montserra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6988192" y="10161082"/>
            <a:ext cx="80645" cy="182884"/>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sz="1000" b="0" i="0">
                <a:solidFill>
                  <a:schemeClr val="dk1"/>
                </a:solidFill>
                <a:latin typeface="Georgia"/>
                <a:ea typeface="Georgia"/>
                <a:cs typeface="Georgia"/>
                <a:sym typeface="Georgi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4"/>
          <p:cNvSpPr txBox="1">
            <a:spLocks noGrp="1"/>
          </p:cNvSpPr>
          <p:nvPr>
            <p:ph type="dt" idx="10"/>
          </p:nvPr>
        </p:nvSpPr>
        <p:spPr>
          <a:xfrm>
            <a:off x="377825" y="9950768"/>
            <a:ext cx="1737995" cy="534987"/>
          </a:xfrm>
          <a:prstGeom prst="rect">
            <a:avLst/>
          </a:prstGeom>
          <a:noFill/>
          <a:ln>
            <a:noFill/>
          </a:ln>
        </p:spPr>
        <p:txBody>
          <a:bodyPr spcFirstLastPara="1" wrap="square" lIns="0" tIns="0" rIns="0" bIns="0" anchor="t" anchorCtr="0">
            <a:spAutoFit/>
          </a:bodyPr>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24"/>
          <p:cNvSpPr txBox="1">
            <a:spLocks noGrp="1"/>
          </p:cNvSpPr>
          <p:nvPr>
            <p:ph type="sldNum" idx="12"/>
          </p:nvPr>
        </p:nvSpPr>
        <p:spPr>
          <a:xfrm>
            <a:off x="5440680" y="9950768"/>
            <a:ext cx="1737995" cy="534987"/>
          </a:xfrm>
          <a:prstGeom prst="rect">
            <a:avLst/>
          </a:prstGeom>
          <a:noFill/>
          <a:ln>
            <a:noFill/>
          </a:ln>
        </p:spPr>
        <p:txBody>
          <a:bodyPr spcFirstLastPara="1" wrap="square" lIns="0" tIns="0" rIns="0" bIns="0" anchor="t" anchorCtr="0">
            <a:sp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p:nvPr/>
        </p:nvSpPr>
        <p:spPr>
          <a:xfrm>
            <a:off x="0" y="3281353"/>
            <a:ext cx="7556500" cy="7406640"/>
          </a:xfrm>
          <a:custGeom>
            <a:avLst/>
            <a:gdLst/>
            <a:ahLst/>
            <a:cxnLst/>
            <a:rect l="l" t="t" r="r" b="b"/>
            <a:pathLst>
              <a:path w="7556500" h="7406640" extrusionOk="0">
                <a:moveTo>
                  <a:pt x="0" y="7406239"/>
                </a:moveTo>
                <a:lnTo>
                  <a:pt x="7556499" y="7406239"/>
                </a:lnTo>
                <a:lnTo>
                  <a:pt x="7556499" y="0"/>
                </a:lnTo>
                <a:lnTo>
                  <a:pt x="0" y="0"/>
                </a:lnTo>
                <a:lnTo>
                  <a:pt x="0" y="7406239"/>
                </a:lnTo>
                <a:close/>
              </a:path>
            </a:pathLst>
          </a:custGeom>
          <a:solidFill>
            <a:srgbClr val="FBF6F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7" name="Google Shape;7;p19"/>
          <p:cNvSpPr txBox="1">
            <a:spLocks noGrp="1"/>
          </p:cNvSpPr>
          <p:nvPr>
            <p:ph type="title"/>
          </p:nvPr>
        </p:nvSpPr>
        <p:spPr>
          <a:xfrm>
            <a:off x="417616" y="454637"/>
            <a:ext cx="6014085" cy="2242690"/>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4200" b="1" i="0" u="none" strike="noStrike" cap="none">
                <a:solidFill>
                  <a:srgbClr val="FBF6F1"/>
                </a:solidFill>
                <a:latin typeface="Montserrat"/>
                <a:ea typeface="Montserrat"/>
                <a:cs typeface="Montserrat"/>
                <a:sym typeface="Montserrat"/>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p19"/>
          <p:cNvSpPr txBox="1">
            <a:spLocks noGrp="1"/>
          </p:cNvSpPr>
          <p:nvPr>
            <p:ph type="body" idx="1"/>
          </p:nvPr>
        </p:nvSpPr>
        <p:spPr>
          <a:xfrm>
            <a:off x="417616" y="1864964"/>
            <a:ext cx="5353685" cy="2357120"/>
          </a:xfrm>
          <a:prstGeom prst="rect">
            <a:avLst/>
          </a:prstGeom>
          <a:noFill/>
          <a:ln>
            <a:noFill/>
          </a:ln>
        </p:spPr>
        <p:txBody>
          <a:bodyPr spcFirstLastPara="1" wrap="square" lIns="0" tIns="0" rIns="0" bIns="0" anchor="t" anchorCtr="0">
            <a:spAutoFit/>
          </a:bodyPr>
          <a:lstStyle>
            <a:lvl1pPr marL="457200" marR="0" lvl="0" indent="-228600" algn="l" rtl="0">
              <a:lnSpc>
                <a:spcPct val="100000"/>
              </a:lnSpc>
              <a:spcBef>
                <a:spcPts val="0"/>
              </a:spcBef>
              <a:spcAft>
                <a:spcPts val="0"/>
              </a:spcAft>
              <a:buClr>
                <a:srgbClr val="000000"/>
              </a:buClr>
              <a:buSzPts val="1400"/>
              <a:buFont typeface="Arial"/>
              <a:buNone/>
              <a:defRPr sz="8000" b="1" i="0" u="none" strike="noStrike" cap="none">
                <a:solidFill>
                  <a:srgbClr val="545357"/>
                </a:solidFill>
                <a:latin typeface="Montserrat"/>
                <a:ea typeface="Montserrat"/>
                <a:cs typeface="Montserrat"/>
                <a:sym typeface="Montserrat"/>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6988192" y="10161082"/>
            <a:ext cx="80645" cy="182884"/>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000" b="0" i="0" u="none" strike="noStrike" cap="none">
                <a:solidFill>
                  <a:schemeClr val="dk1"/>
                </a:solidFill>
                <a:latin typeface="Georgia"/>
                <a:ea typeface="Georgia"/>
                <a:cs typeface="Georgia"/>
                <a:sym typeface="Georgi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0" name="Google Shape;10;p19"/>
          <p:cNvSpPr txBox="1">
            <a:spLocks noGrp="1"/>
          </p:cNvSpPr>
          <p:nvPr>
            <p:ph type="dt" idx="10"/>
          </p:nvPr>
        </p:nvSpPr>
        <p:spPr>
          <a:xfrm>
            <a:off x="377825" y="9950768"/>
            <a:ext cx="1737995" cy="534987"/>
          </a:xfrm>
          <a:prstGeom prst="rect">
            <a:avLst/>
          </a:prstGeom>
          <a:noFill/>
          <a:ln>
            <a:noFill/>
          </a:ln>
        </p:spPr>
        <p:txBody>
          <a:bodyPr spcFirstLastPara="1" wrap="square" lIns="0" tIns="0" rIns="0" bIns="0" anchor="t" anchorCtr="0">
            <a:sp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9"/>
          <p:cNvSpPr txBox="1">
            <a:spLocks noGrp="1"/>
          </p:cNvSpPr>
          <p:nvPr>
            <p:ph type="sldNum" idx="12"/>
          </p:nvPr>
        </p:nvSpPr>
        <p:spPr>
          <a:xfrm>
            <a:off x="5440680" y="9950768"/>
            <a:ext cx="1737995" cy="534987"/>
          </a:xfrm>
          <a:prstGeom prst="rect">
            <a:avLst/>
          </a:prstGeom>
          <a:noFill/>
          <a:ln>
            <a:noFill/>
          </a:ln>
        </p:spPr>
        <p:txBody>
          <a:bodyPr spcFirstLastPara="1" wrap="square" lIns="0" tIns="0" rIns="0" bIns="0" anchor="t" anchorCtr="0">
            <a:sp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22.png"/><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21.png"/><Relationship Id="rId11" Type="http://schemas.openxmlformats.org/officeDocument/2006/relationships/image" Target="../media/image25.png"/><Relationship Id="rId5" Type="http://schemas.openxmlformats.org/officeDocument/2006/relationships/image" Target="../media/image20.png"/><Relationship Id="rId10" Type="http://schemas.openxmlformats.org/officeDocument/2006/relationships/image" Target="../media/image4.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hyperlink" Target="mailto:hello@myHappymind.or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44"/>
        <p:cNvGrpSpPr/>
        <p:nvPr/>
      </p:nvGrpSpPr>
      <p:grpSpPr>
        <a:xfrm>
          <a:off x="0" y="0"/>
          <a:ext cx="0" cy="0"/>
          <a:chOff x="0" y="0"/>
          <a:chExt cx="0" cy="0"/>
        </a:xfrm>
      </p:grpSpPr>
      <p:sp>
        <p:nvSpPr>
          <p:cNvPr id="45" name="Google Shape;45;p1"/>
          <p:cNvSpPr/>
          <p:nvPr/>
        </p:nvSpPr>
        <p:spPr>
          <a:xfrm>
            <a:off x="0" y="6038"/>
            <a:ext cx="7556500" cy="10687685"/>
          </a:xfrm>
          <a:custGeom>
            <a:avLst/>
            <a:gdLst/>
            <a:ahLst/>
            <a:cxnLst/>
            <a:rect l="l" t="t" r="r" b="b"/>
            <a:pathLst>
              <a:path w="7556500" h="10687685" extrusionOk="0">
                <a:moveTo>
                  <a:pt x="7556499" y="10687592"/>
                </a:moveTo>
                <a:lnTo>
                  <a:pt x="0" y="10687592"/>
                </a:lnTo>
                <a:lnTo>
                  <a:pt x="0" y="0"/>
                </a:lnTo>
                <a:lnTo>
                  <a:pt x="7556499" y="0"/>
                </a:lnTo>
                <a:lnTo>
                  <a:pt x="7556499" y="10687592"/>
                </a:lnTo>
                <a:close/>
              </a:path>
            </a:pathLst>
          </a:custGeom>
          <a:solidFill>
            <a:srgbClr val="FBF6F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nvGrpSpPr>
          <p:cNvPr id="46" name="Google Shape;46;p1"/>
          <p:cNvGrpSpPr/>
          <p:nvPr/>
        </p:nvGrpSpPr>
        <p:grpSpPr>
          <a:xfrm>
            <a:off x="9508" y="4614545"/>
            <a:ext cx="7546483" cy="6145223"/>
            <a:chOff x="9508" y="4542369"/>
            <a:chExt cx="7546483" cy="6145223"/>
          </a:xfrm>
        </p:grpSpPr>
        <p:pic>
          <p:nvPicPr>
            <p:cNvPr id="47" name="Google Shape;47;p1"/>
            <p:cNvPicPr preferRelativeResize="0"/>
            <p:nvPr/>
          </p:nvPicPr>
          <p:blipFill rotWithShape="1">
            <a:blip r:embed="rId3">
              <a:alphaModFix/>
            </a:blip>
            <a:srcRect/>
            <a:stretch/>
          </p:blipFill>
          <p:spPr>
            <a:xfrm>
              <a:off x="833327" y="5487270"/>
              <a:ext cx="5824404" cy="5200322"/>
            </a:xfrm>
            <a:prstGeom prst="rect">
              <a:avLst/>
            </a:prstGeom>
            <a:noFill/>
            <a:ln>
              <a:noFill/>
            </a:ln>
          </p:spPr>
        </p:pic>
        <p:pic>
          <p:nvPicPr>
            <p:cNvPr id="48" name="Google Shape;48;p1"/>
            <p:cNvPicPr preferRelativeResize="0"/>
            <p:nvPr/>
          </p:nvPicPr>
          <p:blipFill rotWithShape="1">
            <a:blip r:embed="rId4">
              <a:alphaModFix/>
            </a:blip>
            <a:srcRect/>
            <a:stretch/>
          </p:blipFill>
          <p:spPr>
            <a:xfrm>
              <a:off x="9508" y="10451724"/>
              <a:ext cx="7546483" cy="228408"/>
            </a:xfrm>
            <a:prstGeom prst="rect">
              <a:avLst/>
            </a:prstGeom>
            <a:noFill/>
            <a:ln>
              <a:noFill/>
            </a:ln>
          </p:spPr>
        </p:pic>
        <p:pic>
          <p:nvPicPr>
            <p:cNvPr id="49" name="Google Shape;49;p1"/>
            <p:cNvPicPr preferRelativeResize="0"/>
            <p:nvPr/>
          </p:nvPicPr>
          <p:blipFill rotWithShape="1">
            <a:blip r:embed="rId5">
              <a:alphaModFix/>
            </a:blip>
            <a:srcRect/>
            <a:stretch/>
          </p:blipFill>
          <p:spPr>
            <a:xfrm>
              <a:off x="550574" y="4542369"/>
              <a:ext cx="6385908" cy="6145223"/>
            </a:xfrm>
            <a:prstGeom prst="rect">
              <a:avLst/>
            </a:prstGeom>
            <a:noFill/>
            <a:ln>
              <a:noFill/>
            </a:ln>
          </p:spPr>
        </p:pic>
      </p:grpSp>
      <p:pic>
        <p:nvPicPr>
          <p:cNvPr id="50" name="Google Shape;50;p1"/>
          <p:cNvPicPr preferRelativeResize="0"/>
          <p:nvPr/>
        </p:nvPicPr>
        <p:blipFill rotWithShape="1">
          <a:blip r:embed="rId6">
            <a:alphaModFix/>
          </a:blip>
          <a:srcRect/>
          <a:stretch/>
        </p:blipFill>
        <p:spPr>
          <a:xfrm>
            <a:off x="493405" y="296389"/>
            <a:ext cx="2560073" cy="1001873"/>
          </a:xfrm>
          <a:prstGeom prst="rect">
            <a:avLst/>
          </a:prstGeom>
          <a:noFill/>
          <a:ln>
            <a:noFill/>
          </a:ln>
        </p:spPr>
      </p:pic>
      <p:pic>
        <p:nvPicPr>
          <p:cNvPr id="51" name="Google Shape;51;p1"/>
          <p:cNvPicPr preferRelativeResize="0"/>
          <p:nvPr/>
        </p:nvPicPr>
        <p:blipFill rotWithShape="1">
          <a:blip r:embed="rId7">
            <a:alphaModFix/>
          </a:blip>
          <a:srcRect/>
          <a:stretch/>
        </p:blipFill>
        <p:spPr>
          <a:xfrm>
            <a:off x="5297480" y="474268"/>
            <a:ext cx="1835727" cy="723292"/>
          </a:xfrm>
          <a:prstGeom prst="rect">
            <a:avLst/>
          </a:prstGeom>
          <a:noFill/>
          <a:ln>
            <a:noFill/>
          </a:ln>
        </p:spPr>
      </p:pic>
      <p:sp>
        <p:nvSpPr>
          <p:cNvPr id="52" name="Google Shape;52;p1"/>
          <p:cNvSpPr txBox="1">
            <a:spLocks noGrp="1"/>
          </p:cNvSpPr>
          <p:nvPr>
            <p:ph type="title"/>
          </p:nvPr>
        </p:nvSpPr>
        <p:spPr>
          <a:xfrm>
            <a:off x="417624" y="2150550"/>
            <a:ext cx="6298500" cy="2711400"/>
          </a:xfrm>
          <a:prstGeom prst="rect">
            <a:avLst/>
          </a:prstGeom>
          <a:noFill/>
          <a:ln>
            <a:noFill/>
          </a:ln>
        </p:spPr>
        <p:txBody>
          <a:bodyPr spcFirstLastPara="1" wrap="square" lIns="0" tIns="128900" rIns="0" bIns="0" anchor="t" anchorCtr="0">
            <a:spAutoFit/>
          </a:bodyPr>
          <a:lstStyle/>
          <a:p>
            <a:pPr marL="12700" marR="5080" lvl="0" indent="0" algn="l" rtl="0">
              <a:lnSpc>
                <a:spcPct val="109625"/>
              </a:lnSpc>
              <a:spcBef>
                <a:spcPts val="0"/>
              </a:spcBef>
              <a:spcAft>
                <a:spcPts val="0"/>
              </a:spcAft>
              <a:buSzPts val="1400"/>
              <a:buNone/>
            </a:pPr>
            <a:r>
              <a:rPr lang="en-GB" sz="8000">
                <a:solidFill>
                  <a:srgbClr val="545357"/>
                </a:solidFill>
              </a:rPr>
              <a:t>Impact Report</a:t>
            </a:r>
            <a:endParaRPr sz="8000"/>
          </a:p>
        </p:txBody>
      </p:sp>
      <p:sp>
        <p:nvSpPr>
          <p:cNvPr id="53" name="Google Shape;53;p1"/>
          <p:cNvSpPr txBox="1"/>
          <p:nvPr/>
        </p:nvSpPr>
        <p:spPr>
          <a:xfrm>
            <a:off x="493401" y="1664550"/>
            <a:ext cx="5490000" cy="6279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2000"/>
              <a:buFont typeface="Arial"/>
              <a:buNone/>
            </a:pPr>
            <a:endParaRPr sz="2000" b="1" i="0" u="none" strike="noStrike" cap="none" dirty="0">
              <a:solidFill>
                <a:srgbClr val="545357"/>
              </a:solidFill>
              <a:latin typeface="Montserrat"/>
              <a:ea typeface="Montserrat"/>
              <a:cs typeface="Montserrat"/>
              <a:sym typeface="Montserrat"/>
            </a:endParaRPr>
          </a:p>
          <a:p>
            <a:pPr marL="12700" marR="0" lvl="0" indent="0" algn="l" rtl="0">
              <a:lnSpc>
                <a:spcPct val="100000"/>
              </a:lnSpc>
              <a:spcBef>
                <a:spcPts val="0"/>
              </a:spcBef>
              <a:spcAft>
                <a:spcPts val="0"/>
              </a:spcAft>
              <a:buClr>
                <a:srgbClr val="000000"/>
              </a:buClr>
              <a:buSzPts val="2000"/>
              <a:buFont typeface="Arial"/>
              <a:buNone/>
            </a:pPr>
            <a:r>
              <a:rPr lang="en-GB" sz="2000" b="1" i="0" u="none" strike="noStrike" cap="none" dirty="0">
                <a:solidFill>
                  <a:srgbClr val="545357"/>
                </a:solidFill>
                <a:latin typeface="Montserrat"/>
                <a:ea typeface="Montserrat"/>
                <a:cs typeface="Montserrat"/>
                <a:sym typeface="Montserrat"/>
              </a:rPr>
              <a:t>S</a:t>
            </a:r>
            <a:r>
              <a:rPr lang="en-GB" sz="2000" b="1" dirty="0">
                <a:solidFill>
                  <a:srgbClr val="545357"/>
                </a:solidFill>
                <a:latin typeface="Montserrat"/>
                <a:ea typeface="Montserrat"/>
                <a:cs typeface="Montserrat"/>
                <a:sym typeface="Montserrat"/>
              </a:rPr>
              <a:t>heet Primary School</a:t>
            </a:r>
            <a:endParaRPr sz="2000" b="0" i="0" u="none" strike="noStrike" cap="none" dirty="0">
              <a:solidFill>
                <a:srgbClr val="000000"/>
              </a:solidFill>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57"/>
        <p:cNvGrpSpPr/>
        <p:nvPr/>
      </p:nvGrpSpPr>
      <p:grpSpPr>
        <a:xfrm>
          <a:off x="0" y="0"/>
          <a:ext cx="0" cy="0"/>
          <a:chOff x="0" y="0"/>
          <a:chExt cx="0" cy="0"/>
        </a:xfrm>
      </p:grpSpPr>
      <p:sp>
        <p:nvSpPr>
          <p:cNvPr id="58" name="Google Shape;58;p2"/>
          <p:cNvSpPr/>
          <p:nvPr/>
        </p:nvSpPr>
        <p:spPr>
          <a:xfrm>
            <a:off x="0" y="0"/>
            <a:ext cx="7556500" cy="10687685"/>
          </a:xfrm>
          <a:custGeom>
            <a:avLst/>
            <a:gdLst/>
            <a:ahLst/>
            <a:cxnLst/>
            <a:rect l="l" t="t" r="r" b="b"/>
            <a:pathLst>
              <a:path w="7556500" h="10687685" extrusionOk="0">
                <a:moveTo>
                  <a:pt x="7556499" y="10687592"/>
                </a:moveTo>
                <a:lnTo>
                  <a:pt x="0" y="10687592"/>
                </a:lnTo>
                <a:lnTo>
                  <a:pt x="0" y="0"/>
                </a:lnTo>
                <a:lnTo>
                  <a:pt x="7556499" y="0"/>
                </a:lnTo>
                <a:lnTo>
                  <a:pt x="7556499" y="10687592"/>
                </a:lnTo>
                <a:close/>
              </a:path>
            </a:pathLst>
          </a:custGeom>
          <a:solidFill>
            <a:srgbClr val="FBF6F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60" name="Google Shape;60;p2"/>
          <p:cNvSpPr txBox="1"/>
          <p:nvPr/>
        </p:nvSpPr>
        <p:spPr>
          <a:xfrm>
            <a:off x="417616" y="2606931"/>
            <a:ext cx="3131700" cy="858900"/>
          </a:xfrm>
          <a:prstGeom prst="rect">
            <a:avLst/>
          </a:prstGeom>
          <a:noFill/>
          <a:ln>
            <a:noFill/>
          </a:ln>
        </p:spPr>
        <p:txBody>
          <a:bodyPr spcFirstLastPara="1" wrap="square" lIns="0" tIns="12700" rIns="0" bIns="0" anchor="t" anchorCtr="0">
            <a:spAutoFit/>
          </a:bodyPr>
          <a:lstStyle/>
          <a:p>
            <a:pPr marL="12700" marR="5080" lvl="0" indent="0" algn="just" rtl="0">
              <a:lnSpc>
                <a:spcPct val="112400"/>
              </a:lnSpc>
              <a:spcBef>
                <a:spcPts val="0"/>
              </a:spcBef>
              <a:spcAft>
                <a:spcPts val="0"/>
              </a:spcAft>
              <a:buClr>
                <a:srgbClr val="000000"/>
              </a:buClr>
              <a:buSzPts val="1000"/>
              <a:buFont typeface="Arial"/>
              <a:buNone/>
            </a:pPr>
            <a:r>
              <a:rPr lang="en-GB" sz="1000" b="0" i="0" u="none" strike="noStrike" cap="none">
                <a:solidFill>
                  <a:srgbClr val="545357"/>
                </a:solidFill>
                <a:latin typeface="Montserrat Medium"/>
                <a:ea typeface="Montserrat Medium"/>
                <a:cs typeface="Montserrat Medium"/>
                <a:sym typeface="Montserrat Medium"/>
              </a:rPr>
              <a:t>This report summarises the impact seen from myHappymind across the academic year. It is structured around your baseline data and the myHappymind system which is the content we teach in the programme.</a:t>
            </a:r>
            <a:endParaRPr sz="1000" b="0" i="0" u="none" strike="noStrike" cap="none">
              <a:solidFill>
                <a:srgbClr val="000000"/>
              </a:solidFill>
              <a:latin typeface="Montserrat Medium"/>
              <a:ea typeface="Montserrat Medium"/>
              <a:cs typeface="Montserrat Medium"/>
              <a:sym typeface="Montserrat Medium"/>
            </a:endParaRPr>
          </a:p>
        </p:txBody>
      </p:sp>
      <p:sp>
        <p:nvSpPr>
          <p:cNvPr id="61" name="Google Shape;61;p2"/>
          <p:cNvSpPr/>
          <p:nvPr/>
        </p:nvSpPr>
        <p:spPr>
          <a:xfrm>
            <a:off x="0" y="0"/>
            <a:ext cx="7553959" cy="1978025"/>
          </a:xfrm>
          <a:custGeom>
            <a:avLst/>
            <a:gdLst/>
            <a:ahLst/>
            <a:cxnLst/>
            <a:rect l="l" t="t" r="r" b="b"/>
            <a:pathLst>
              <a:path w="7553959" h="1978025" extrusionOk="0">
                <a:moveTo>
                  <a:pt x="7553652" y="1977525"/>
                </a:moveTo>
                <a:lnTo>
                  <a:pt x="0" y="1977525"/>
                </a:lnTo>
                <a:lnTo>
                  <a:pt x="0" y="0"/>
                </a:lnTo>
                <a:lnTo>
                  <a:pt x="7553652" y="0"/>
                </a:lnTo>
                <a:lnTo>
                  <a:pt x="7553652" y="1977525"/>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62" name="Google Shape;62;p2"/>
          <p:cNvSpPr txBox="1"/>
          <p:nvPr/>
        </p:nvSpPr>
        <p:spPr>
          <a:xfrm>
            <a:off x="417631" y="812750"/>
            <a:ext cx="2739600" cy="3201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2000"/>
              <a:buFont typeface="Arial"/>
              <a:buNone/>
            </a:pPr>
            <a:r>
              <a:rPr lang="en-GB" sz="2000" b="1" i="0" u="none" strike="noStrike" cap="none">
                <a:solidFill>
                  <a:srgbClr val="FBF6F1"/>
                </a:solidFill>
                <a:latin typeface="Montserrat"/>
                <a:ea typeface="Montserrat"/>
                <a:cs typeface="Montserrat"/>
                <a:sym typeface="Montserrat"/>
              </a:rPr>
              <a:t>Impact Data</a:t>
            </a:r>
            <a:endParaRPr sz="2000" b="0" i="0" u="none" strike="noStrike" cap="none">
              <a:solidFill>
                <a:srgbClr val="000000"/>
              </a:solidFill>
              <a:latin typeface="Montserrat"/>
              <a:ea typeface="Montserrat"/>
              <a:cs typeface="Montserrat"/>
              <a:sym typeface="Montserrat"/>
            </a:endParaRPr>
          </a:p>
        </p:txBody>
      </p:sp>
      <p:pic>
        <p:nvPicPr>
          <p:cNvPr id="63" name="Google Shape;63;p2"/>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64" name="Google Shape;64;p2"/>
          <p:cNvSpPr/>
          <p:nvPr/>
        </p:nvSpPr>
        <p:spPr>
          <a:xfrm>
            <a:off x="0" y="1974636"/>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95D6B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65" name="Google Shape;65;p2"/>
          <p:cNvSpPr txBox="1">
            <a:spLocks noGrp="1"/>
          </p:cNvSpPr>
          <p:nvPr>
            <p:ph type="ftr" idx="11"/>
          </p:nvPr>
        </p:nvSpPr>
        <p:spPr>
          <a:xfrm>
            <a:off x="6988192" y="10161082"/>
            <a:ext cx="80645" cy="182884"/>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1</a:t>
            </a:r>
            <a:endParaRPr/>
          </a:p>
        </p:txBody>
      </p:sp>
      <p:pic>
        <p:nvPicPr>
          <p:cNvPr id="2" name="Google Shape;59;p2">
            <a:extLst>
              <a:ext uri="{FF2B5EF4-FFF2-40B4-BE49-F238E27FC236}">
                <a16:creationId xmlns:a16="http://schemas.microsoft.com/office/drawing/2014/main" id="{E85F9D60-8E73-6A39-29AA-34BCE81A371D}"/>
              </a:ext>
            </a:extLst>
          </p:cNvPr>
          <p:cNvPicPr preferRelativeResize="0"/>
          <p:nvPr/>
        </p:nvPicPr>
        <p:blipFill>
          <a:blip r:embed="rId4"/>
          <a:srcRect/>
          <a:stretch/>
        </p:blipFill>
        <p:spPr>
          <a:xfrm>
            <a:off x="877326" y="4038721"/>
            <a:ext cx="5805370" cy="58053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grpSp>
        <p:nvGrpSpPr>
          <p:cNvPr id="70" name="Google Shape;70;p3"/>
          <p:cNvGrpSpPr/>
          <p:nvPr/>
        </p:nvGrpSpPr>
        <p:grpSpPr>
          <a:xfrm>
            <a:off x="-2158" y="0"/>
            <a:ext cx="7556117" cy="3281831"/>
            <a:chOff x="-2158" y="0"/>
            <a:chExt cx="7556117" cy="3281831"/>
          </a:xfrm>
        </p:grpSpPr>
        <p:sp>
          <p:nvSpPr>
            <p:cNvPr id="71" name="Google Shape;71;p3"/>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D8858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72" name="Google Shape;72;p3"/>
            <p:cNvSpPr/>
            <p:nvPr/>
          </p:nvSpPr>
          <p:spPr>
            <a:xfrm>
              <a:off x="-2158" y="3050056"/>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E7B5B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73" name="Google Shape;73;p3"/>
          <p:cNvSpPr txBox="1">
            <a:spLocks noGrp="1"/>
          </p:cNvSpPr>
          <p:nvPr>
            <p:ph type="title"/>
          </p:nvPr>
        </p:nvSpPr>
        <p:spPr>
          <a:xfrm>
            <a:off x="445829" y="599134"/>
            <a:ext cx="5189434" cy="2066586"/>
          </a:xfrm>
          <a:prstGeom prst="rect">
            <a:avLst/>
          </a:prstGeom>
          <a:noFill/>
          <a:ln>
            <a:noFill/>
          </a:ln>
        </p:spPr>
        <p:txBody>
          <a:bodyPr spcFirstLastPara="1" wrap="square" lIns="0" tIns="81275" rIns="0" bIns="0" anchor="t" anchorCtr="0">
            <a:spAutoFit/>
          </a:bodyPr>
          <a:lstStyle/>
          <a:p>
            <a:pPr marL="12700" marR="5080" lvl="0" indent="0" algn="l" rtl="0">
              <a:lnSpc>
                <a:spcPct val="103863"/>
              </a:lnSpc>
              <a:spcBef>
                <a:spcPts val="0"/>
              </a:spcBef>
              <a:spcAft>
                <a:spcPts val="0"/>
              </a:spcAft>
              <a:buSzPts val="1400"/>
              <a:buNone/>
            </a:pPr>
            <a:r>
              <a:rPr lang="en-GB" sz="4400"/>
              <a:t>Meet Your Brain – </a:t>
            </a:r>
            <a:r>
              <a:rPr lang="en-GB" sz="3600"/>
              <a:t>Developing self regulation tools</a:t>
            </a:r>
            <a:endParaRPr/>
          </a:p>
        </p:txBody>
      </p:sp>
      <p:sp>
        <p:nvSpPr>
          <p:cNvPr id="74" name="Google Shape;74;p3"/>
          <p:cNvSpPr txBox="1"/>
          <p:nvPr/>
        </p:nvSpPr>
        <p:spPr>
          <a:xfrm>
            <a:off x="3944118" y="3965403"/>
            <a:ext cx="3046200" cy="1377900"/>
          </a:xfrm>
          <a:prstGeom prst="rect">
            <a:avLst/>
          </a:prstGeom>
          <a:noFill/>
          <a:ln>
            <a:noFill/>
          </a:ln>
        </p:spPr>
        <p:txBody>
          <a:bodyPr spcFirstLastPara="1" wrap="square" lIns="0" tIns="12700" rIns="0" bIns="0" anchor="t" anchorCtr="0">
            <a:spAutoFit/>
          </a:bodyPr>
          <a:lstStyle/>
          <a:p>
            <a:pPr marL="12700" marR="5080" lvl="0" indent="0" algn="l" rtl="0">
              <a:lnSpc>
                <a:spcPct val="112400"/>
              </a:lnSpc>
              <a:spcBef>
                <a:spcPts val="0"/>
              </a:spcBef>
              <a:spcAft>
                <a:spcPts val="0"/>
              </a:spcAft>
              <a:buClr>
                <a:srgbClr val="000000"/>
              </a:buClr>
              <a:buSzPts val="1000"/>
              <a:buFont typeface="Arial"/>
              <a:buNone/>
            </a:pPr>
            <a:r>
              <a:rPr lang="en-GB" sz="1000" b="0" i="0" u="none" strike="noStrike" cap="none">
                <a:solidFill>
                  <a:srgbClr val="545357"/>
                </a:solidFill>
                <a:latin typeface="Montserrat Medium"/>
                <a:ea typeface="Montserrat Medium"/>
                <a:cs typeface="Montserrat Medium"/>
                <a:sym typeface="Montserrat Medium"/>
              </a:rPr>
              <a:t>They develop self regulation strategies and a solid understanding of the Neuroscience of how we learn and grow. Understanding the brain is a key way to help children deepen their understanding of emotions and normalise the need to self regulate - a key strategy in building confidence and self esteem.</a:t>
            </a:r>
            <a:endParaRPr sz="1000" b="0" i="0" u="none" strike="noStrike" cap="none">
              <a:solidFill>
                <a:srgbClr val="000000"/>
              </a:solidFill>
              <a:latin typeface="Montserrat Medium"/>
              <a:ea typeface="Montserrat Medium"/>
              <a:cs typeface="Montserrat Medium"/>
              <a:sym typeface="Montserrat Medium"/>
            </a:endParaRPr>
          </a:p>
        </p:txBody>
      </p:sp>
      <p:sp>
        <p:nvSpPr>
          <p:cNvPr id="75" name="Google Shape;75;p3"/>
          <p:cNvSpPr txBox="1"/>
          <p:nvPr/>
        </p:nvSpPr>
        <p:spPr>
          <a:xfrm>
            <a:off x="480705" y="3944468"/>
            <a:ext cx="3102610" cy="1129665"/>
          </a:xfrm>
          <a:prstGeom prst="rect">
            <a:avLst/>
          </a:prstGeom>
          <a:noFill/>
          <a:ln>
            <a:noFill/>
          </a:ln>
        </p:spPr>
        <p:txBody>
          <a:bodyPr spcFirstLastPara="1" wrap="square" lIns="0" tIns="12700" rIns="0" bIns="0" anchor="t" anchorCtr="0">
            <a:spAutoFit/>
          </a:bodyPr>
          <a:lstStyle/>
          <a:p>
            <a:pPr marL="12700" marR="5080" lvl="0" indent="0" algn="l" rtl="0">
              <a:lnSpc>
                <a:spcPct val="113199"/>
              </a:lnSpc>
              <a:spcBef>
                <a:spcPts val="0"/>
              </a:spcBef>
              <a:spcAft>
                <a:spcPts val="0"/>
              </a:spcAft>
              <a:buClr>
                <a:srgbClr val="000000"/>
              </a:buClr>
              <a:buSzPts val="1600"/>
              <a:buFont typeface="Arial"/>
              <a:buNone/>
            </a:pPr>
            <a:r>
              <a:rPr lang="en-GB" sz="1600" b="1" i="0" u="none" strike="noStrike" cap="none">
                <a:solidFill>
                  <a:srgbClr val="545357"/>
                </a:solidFill>
                <a:latin typeface="Montserrat"/>
                <a:ea typeface="Montserrat"/>
                <a:cs typeface="Montserrat"/>
                <a:sym typeface="Montserrat"/>
              </a:rPr>
              <a:t>In this module the children learn all about their brain and how it helps them to be</a:t>
            </a:r>
            <a:endParaRPr sz="1600" b="0" i="0" u="none" strike="noStrike" cap="none">
              <a:solidFill>
                <a:srgbClr val="000000"/>
              </a:solidFill>
              <a:latin typeface="Montserrat"/>
              <a:ea typeface="Montserrat"/>
              <a:cs typeface="Montserrat"/>
              <a:sym typeface="Montserrat"/>
            </a:endParaRPr>
          </a:p>
          <a:p>
            <a:pPr marL="12700" marR="0" lvl="0" indent="0" algn="l" rtl="0">
              <a:lnSpc>
                <a:spcPct val="100000"/>
              </a:lnSpc>
              <a:spcBef>
                <a:spcPts val="250"/>
              </a:spcBef>
              <a:spcAft>
                <a:spcPts val="0"/>
              </a:spcAft>
              <a:buClr>
                <a:srgbClr val="000000"/>
              </a:buClr>
              <a:buSzPts val="1600"/>
              <a:buFont typeface="Arial"/>
              <a:buNone/>
            </a:pPr>
            <a:r>
              <a:rPr lang="en-GB" sz="1600" b="1" i="0" u="none" strike="noStrike" cap="none">
                <a:solidFill>
                  <a:srgbClr val="545357"/>
                </a:solidFill>
                <a:latin typeface="Montserrat"/>
                <a:ea typeface="Montserrat"/>
                <a:cs typeface="Montserrat"/>
                <a:sym typeface="Montserrat"/>
              </a:rPr>
              <a:t>their best selves.</a:t>
            </a:r>
            <a:endParaRPr sz="1600" b="0" i="0" u="none" strike="noStrike" cap="none">
              <a:solidFill>
                <a:srgbClr val="000000"/>
              </a:solidFill>
              <a:latin typeface="Montserrat"/>
              <a:ea typeface="Montserrat"/>
              <a:cs typeface="Montserrat"/>
              <a:sym typeface="Montserrat"/>
            </a:endParaRPr>
          </a:p>
        </p:txBody>
      </p:sp>
      <p:sp>
        <p:nvSpPr>
          <p:cNvPr id="76" name="Google Shape;76;p3"/>
          <p:cNvSpPr/>
          <p:nvPr/>
        </p:nvSpPr>
        <p:spPr>
          <a:xfrm>
            <a:off x="468054" y="3842982"/>
            <a:ext cx="6614795" cy="0"/>
          </a:xfrm>
          <a:custGeom>
            <a:avLst/>
            <a:gdLst/>
            <a:ahLst/>
            <a:cxnLst/>
            <a:rect l="l" t="t" r="r" b="b"/>
            <a:pathLst>
              <a:path w="6614795" h="120000" extrusionOk="0">
                <a:moveTo>
                  <a:pt x="0" y="0"/>
                </a:moveTo>
                <a:lnTo>
                  <a:pt x="6614418" y="0"/>
                </a:lnTo>
              </a:path>
            </a:pathLst>
          </a:custGeom>
          <a:noFill/>
          <a:ln w="9525" cap="flat" cmpd="sng">
            <a:solidFill>
              <a:srgbClr val="AAA6AE"/>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78" name="Google Shape;78;p3"/>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79" name="Google Shape;79;p3"/>
          <p:cNvSpPr txBox="1">
            <a:spLocks noGrp="1"/>
          </p:cNvSpPr>
          <p:nvPr>
            <p:ph type="ftr" idx="11"/>
          </p:nvPr>
        </p:nvSpPr>
        <p:spPr>
          <a:xfrm>
            <a:off x="7140592" y="103134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2</a:t>
            </a:r>
            <a:endParaRPr/>
          </a:p>
        </p:txBody>
      </p:sp>
      <p:pic>
        <p:nvPicPr>
          <p:cNvPr id="2" name="Google Shape;77;p3">
            <a:extLst>
              <a:ext uri="{FF2B5EF4-FFF2-40B4-BE49-F238E27FC236}">
                <a16:creationId xmlns:a16="http://schemas.microsoft.com/office/drawing/2014/main" id="{7AE5D7A7-AFC4-6F6D-0D73-39142F45FA4C}"/>
              </a:ext>
            </a:extLst>
          </p:cNvPr>
          <p:cNvPicPr preferRelativeResize="0"/>
          <p:nvPr/>
        </p:nvPicPr>
        <p:blipFill>
          <a:blip r:embed="rId4"/>
          <a:srcRect/>
          <a:stretch/>
        </p:blipFill>
        <p:spPr>
          <a:xfrm>
            <a:off x="1500725" y="5704355"/>
            <a:ext cx="4482508" cy="448250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4"/>
          <p:cNvPicPr preferRelativeResize="0"/>
          <p:nvPr/>
        </p:nvPicPr>
        <p:blipFill rotWithShape="1">
          <a:blip r:embed="rId3">
            <a:alphaModFix/>
          </a:blip>
          <a:srcRect/>
          <a:stretch/>
        </p:blipFill>
        <p:spPr>
          <a:xfrm>
            <a:off x="-2158" y="10509054"/>
            <a:ext cx="7558658" cy="190696"/>
          </a:xfrm>
          <a:prstGeom prst="rect">
            <a:avLst/>
          </a:prstGeom>
          <a:noFill/>
          <a:ln>
            <a:noFill/>
          </a:ln>
        </p:spPr>
      </p:pic>
      <p:grpSp>
        <p:nvGrpSpPr>
          <p:cNvPr id="85" name="Google Shape;85;p4"/>
          <p:cNvGrpSpPr/>
          <p:nvPr/>
        </p:nvGrpSpPr>
        <p:grpSpPr>
          <a:xfrm>
            <a:off x="-2158" y="0"/>
            <a:ext cx="7556117" cy="3281831"/>
            <a:chOff x="-2158" y="0"/>
            <a:chExt cx="7556117" cy="3281831"/>
          </a:xfrm>
        </p:grpSpPr>
        <p:sp>
          <p:nvSpPr>
            <p:cNvPr id="86" name="Google Shape;86;p4"/>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D8858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87" name="Google Shape;87;p4"/>
            <p:cNvSpPr/>
            <p:nvPr/>
          </p:nvSpPr>
          <p:spPr>
            <a:xfrm>
              <a:off x="-2158" y="3050056"/>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E7B5B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88" name="Google Shape;88;p4"/>
          <p:cNvSpPr txBox="1">
            <a:spLocks noGrp="1"/>
          </p:cNvSpPr>
          <p:nvPr>
            <p:ph type="title"/>
          </p:nvPr>
        </p:nvSpPr>
        <p:spPr>
          <a:xfrm>
            <a:off x="417616" y="454637"/>
            <a:ext cx="6014085" cy="1895830"/>
          </a:xfrm>
          <a:prstGeom prst="rect">
            <a:avLst/>
          </a:prstGeom>
          <a:noFill/>
          <a:ln>
            <a:noFill/>
          </a:ln>
        </p:spPr>
        <p:txBody>
          <a:bodyPr spcFirstLastPara="1" wrap="square" lIns="0" tIns="124875" rIns="0" bIns="0" anchor="t" anchorCtr="0">
            <a:spAutoFit/>
          </a:bodyPr>
          <a:lstStyle/>
          <a:p>
            <a:pPr marL="12700" marR="5080" lvl="0" indent="0" algn="l" rtl="0">
              <a:lnSpc>
                <a:spcPct val="108809"/>
              </a:lnSpc>
              <a:spcBef>
                <a:spcPts val="0"/>
              </a:spcBef>
              <a:spcAft>
                <a:spcPts val="0"/>
              </a:spcAft>
              <a:buSzPts val="1400"/>
              <a:buNone/>
            </a:pPr>
            <a:r>
              <a:rPr lang="en-GB"/>
              <a:t>What teachers said </a:t>
            </a:r>
            <a:r>
              <a:rPr lang="en-GB" u="sng">
                <a:solidFill>
                  <a:srgbClr val="F6E7E7"/>
                </a:solidFill>
              </a:rPr>
              <a:t>before</a:t>
            </a:r>
            <a:r>
              <a:rPr lang="en-GB">
                <a:solidFill>
                  <a:srgbClr val="F6E7E7"/>
                </a:solidFill>
              </a:rPr>
              <a:t> </a:t>
            </a:r>
            <a:r>
              <a:rPr lang="en-GB"/>
              <a:t>and</a:t>
            </a:r>
            <a:r>
              <a:rPr lang="en-GB">
                <a:solidFill>
                  <a:srgbClr val="F6E7E7"/>
                </a:solidFill>
              </a:rPr>
              <a:t> </a:t>
            </a:r>
            <a:r>
              <a:rPr lang="en-GB" u="sng">
                <a:solidFill>
                  <a:srgbClr val="F6E7E7"/>
                </a:solidFill>
              </a:rPr>
              <a:t>after</a:t>
            </a:r>
            <a:r>
              <a:rPr lang="en-GB">
                <a:solidFill>
                  <a:srgbClr val="F6E7E7"/>
                </a:solidFill>
              </a:rPr>
              <a:t> </a:t>
            </a:r>
            <a:r>
              <a:rPr lang="en-GB"/>
              <a:t>myHappymind</a:t>
            </a:r>
            <a:endParaRPr/>
          </a:p>
        </p:txBody>
      </p:sp>
      <p:sp>
        <p:nvSpPr>
          <p:cNvPr id="89" name="Google Shape;89;p4"/>
          <p:cNvSpPr/>
          <p:nvPr/>
        </p:nvSpPr>
        <p:spPr>
          <a:xfrm>
            <a:off x="338686" y="4047323"/>
            <a:ext cx="542925" cy="3801745"/>
          </a:xfrm>
          <a:custGeom>
            <a:avLst/>
            <a:gdLst/>
            <a:ahLst/>
            <a:cxnLst/>
            <a:rect l="l" t="t" r="r" b="b"/>
            <a:pathLst>
              <a:path w="542925" h="3801745" extrusionOk="0">
                <a:moveTo>
                  <a:pt x="208991" y="3456076"/>
                </a:moveTo>
                <a:lnTo>
                  <a:pt x="186944" y="3433216"/>
                </a:lnTo>
                <a:lnTo>
                  <a:pt x="180200" y="3433216"/>
                </a:lnTo>
                <a:lnTo>
                  <a:pt x="158140" y="3456076"/>
                </a:lnTo>
                <a:lnTo>
                  <a:pt x="158140" y="3462426"/>
                </a:lnTo>
                <a:lnTo>
                  <a:pt x="158788" y="3466236"/>
                </a:lnTo>
                <a:lnTo>
                  <a:pt x="161366" y="3472586"/>
                </a:lnTo>
                <a:lnTo>
                  <a:pt x="163207" y="3475126"/>
                </a:lnTo>
                <a:lnTo>
                  <a:pt x="167970" y="3478936"/>
                </a:lnTo>
                <a:lnTo>
                  <a:pt x="170726" y="3481476"/>
                </a:lnTo>
                <a:lnTo>
                  <a:pt x="176949" y="3484016"/>
                </a:lnTo>
                <a:lnTo>
                  <a:pt x="190182" y="3484016"/>
                </a:lnTo>
                <a:lnTo>
                  <a:pt x="196418" y="3481476"/>
                </a:lnTo>
                <a:lnTo>
                  <a:pt x="199161" y="3478936"/>
                </a:lnTo>
                <a:lnTo>
                  <a:pt x="203936" y="3475126"/>
                </a:lnTo>
                <a:lnTo>
                  <a:pt x="205765" y="3472586"/>
                </a:lnTo>
                <a:lnTo>
                  <a:pt x="208343" y="3466236"/>
                </a:lnTo>
                <a:lnTo>
                  <a:pt x="208991" y="3462426"/>
                </a:lnTo>
                <a:lnTo>
                  <a:pt x="208991" y="3456076"/>
                </a:lnTo>
                <a:close/>
              </a:path>
              <a:path w="542925" h="3801745" extrusionOk="0">
                <a:moveTo>
                  <a:pt x="208991" y="1824888"/>
                </a:moveTo>
                <a:lnTo>
                  <a:pt x="186944" y="1802028"/>
                </a:lnTo>
                <a:lnTo>
                  <a:pt x="180200" y="1802028"/>
                </a:lnTo>
                <a:lnTo>
                  <a:pt x="158140" y="1824888"/>
                </a:lnTo>
                <a:lnTo>
                  <a:pt x="158140" y="1831238"/>
                </a:lnTo>
                <a:lnTo>
                  <a:pt x="158788" y="1835048"/>
                </a:lnTo>
                <a:lnTo>
                  <a:pt x="161366" y="1841398"/>
                </a:lnTo>
                <a:lnTo>
                  <a:pt x="163207" y="1843938"/>
                </a:lnTo>
                <a:lnTo>
                  <a:pt x="167970" y="1847748"/>
                </a:lnTo>
                <a:lnTo>
                  <a:pt x="170726" y="1850288"/>
                </a:lnTo>
                <a:lnTo>
                  <a:pt x="176949" y="1852828"/>
                </a:lnTo>
                <a:lnTo>
                  <a:pt x="190182" y="1852828"/>
                </a:lnTo>
                <a:lnTo>
                  <a:pt x="196418" y="1850288"/>
                </a:lnTo>
                <a:lnTo>
                  <a:pt x="199161" y="1847748"/>
                </a:lnTo>
                <a:lnTo>
                  <a:pt x="203936" y="1843938"/>
                </a:lnTo>
                <a:lnTo>
                  <a:pt x="205765" y="1841398"/>
                </a:lnTo>
                <a:lnTo>
                  <a:pt x="208343" y="1835048"/>
                </a:lnTo>
                <a:lnTo>
                  <a:pt x="208991" y="1831238"/>
                </a:lnTo>
                <a:lnTo>
                  <a:pt x="208991" y="1824888"/>
                </a:lnTo>
                <a:close/>
              </a:path>
              <a:path w="542925" h="3801745" extrusionOk="0">
                <a:moveTo>
                  <a:pt x="208991" y="196850"/>
                </a:moveTo>
                <a:lnTo>
                  <a:pt x="186944" y="173990"/>
                </a:lnTo>
                <a:lnTo>
                  <a:pt x="180200" y="173990"/>
                </a:lnTo>
                <a:lnTo>
                  <a:pt x="158140" y="196850"/>
                </a:lnTo>
                <a:lnTo>
                  <a:pt x="158140" y="203200"/>
                </a:lnTo>
                <a:lnTo>
                  <a:pt x="158788" y="207010"/>
                </a:lnTo>
                <a:lnTo>
                  <a:pt x="161366" y="213360"/>
                </a:lnTo>
                <a:lnTo>
                  <a:pt x="163207" y="215900"/>
                </a:lnTo>
                <a:lnTo>
                  <a:pt x="167970" y="219710"/>
                </a:lnTo>
                <a:lnTo>
                  <a:pt x="170726" y="222250"/>
                </a:lnTo>
                <a:lnTo>
                  <a:pt x="176949" y="224790"/>
                </a:lnTo>
                <a:lnTo>
                  <a:pt x="190182" y="224790"/>
                </a:lnTo>
                <a:lnTo>
                  <a:pt x="196418" y="222250"/>
                </a:lnTo>
                <a:lnTo>
                  <a:pt x="199161" y="219710"/>
                </a:lnTo>
                <a:lnTo>
                  <a:pt x="203936" y="215900"/>
                </a:lnTo>
                <a:lnTo>
                  <a:pt x="205765" y="213360"/>
                </a:lnTo>
                <a:lnTo>
                  <a:pt x="208343" y="207010"/>
                </a:lnTo>
                <a:lnTo>
                  <a:pt x="208991" y="203200"/>
                </a:lnTo>
                <a:lnTo>
                  <a:pt x="208991" y="196850"/>
                </a:lnTo>
                <a:close/>
              </a:path>
              <a:path w="542925" h="3801745" extrusionOk="0">
                <a:moveTo>
                  <a:pt x="384162" y="3456076"/>
                </a:moveTo>
                <a:lnTo>
                  <a:pt x="362115" y="3433216"/>
                </a:lnTo>
                <a:lnTo>
                  <a:pt x="355371" y="3433216"/>
                </a:lnTo>
                <a:lnTo>
                  <a:pt x="333311" y="3456076"/>
                </a:lnTo>
                <a:lnTo>
                  <a:pt x="333311" y="3462426"/>
                </a:lnTo>
                <a:lnTo>
                  <a:pt x="333959" y="3466236"/>
                </a:lnTo>
                <a:lnTo>
                  <a:pt x="336537" y="3472586"/>
                </a:lnTo>
                <a:lnTo>
                  <a:pt x="338378" y="3475126"/>
                </a:lnTo>
                <a:lnTo>
                  <a:pt x="343141" y="3478936"/>
                </a:lnTo>
                <a:lnTo>
                  <a:pt x="345897" y="3481476"/>
                </a:lnTo>
                <a:lnTo>
                  <a:pt x="352120" y="3484016"/>
                </a:lnTo>
                <a:lnTo>
                  <a:pt x="365353" y="3484016"/>
                </a:lnTo>
                <a:lnTo>
                  <a:pt x="371589" y="3481476"/>
                </a:lnTo>
                <a:lnTo>
                  <a:pt x="374332" y="3478936"/>
                </a:lnTo>
                <a:lnTo>
                  <a:pt x="379107" y="3475126"/>
                </a:lnTo>
                <a:lnTo>
                  <a:pt x="380936" y="3472586"/>
                </a:lnTo>
                <a:lnTo>
                  <a:pt x="383527" y="3466236"/>
                </a:lnTo>
                <a:lnTo>
                  <a:pt x="384162" y="3462426"/>
                </a:lnTo>
                <a:lnTo>
                  <a:pt x="384162" y="3456076"/>
                </a:lnTo>
                <a:close/>
              </a:path>
              <a:path w="542925" h="3801745" extrusionOk="0">
                <a:moveTo>
                  <a:pt x="384162" y="1824888"/>
                </a:moveTo>
                <a:lnTo>
                  <a:pt x="362115" y="1802028"/>
                </a:lnTo>
                <a:lnTo>
                  <a:pt x="355371" y="1802028"/>
                </a:lnTo>
                <a:lnTo>
                  <a:pt x="333311" y="1824888"/>
                </a:lnTo>
                <a:lnTo>
                  <a:pt x="333311" y="1831238"/>
                </a:lnTo>
                <a:lnTo>
                  <a:pt x="333959" y="1835048"/>
                </a:lnTo>
                <a:lnTo>
                  <a:pt x="336537" y="1841398"/>
                </a:lnTo>
                <a:lnTo>
                  <a:pt x="338378" y="1843938"/>
                </a:lnTo>
                <a:lnTo>
                  <a:pt x="343141" y="1847748"/>
                </a:lnTo>
                <a:lnTo>
                  <a:pt x="345897" y="1850288"/>
                </a:lnTo>
                <a:lnTo>
                  <a:pt x="352120" y="1852828"/>
                </a:lnTo>
                <a:lnTo>
                  <a:pt x="365353" y="1852828"/>
                </a:lnTo>
                <a:lnTo>
                  <a:pt x="371589" y="1850288"/>
                </a:lnTo>
                <a:lnTo>
                  <a:pt x="374332" y="1847748"/>
                </a:lnTo>
                <a:lnTo>
                  <a:pt x="379107" y="1843938"/>
                </a:lnTo>
                <a:lnTo>
                  <a:pt x="380936" y="1841398"/>
                </a:lnTo>
                <a:lnTo>
                  <a:pt x="383527" y="1835048"/>
                </a:lnTo>
                <a:lnTo>
                  <a:pt x="384162" y="1831238"/>
                </a:lnTo>
                <a:lnTo>
                  <a:pt x="384162" y="1824888"/>
                </a:lnTo>
                <a:close/>
              </a:path>
              <a:path w="542925" h="3801745" extrusionOk="0">
                <a:moveTo>
                  <a:pt x="384162" y="196850"/>
                </a:moveTo>
                <a:lnTo>
                  <a:pt x="362115" y="173990"/>
                </a:lnTo>
                <a:lnTo>
                  <a:pt x="355371" y="173990"/>
                </a:lnTo>
                <a:lnTo>
                  <a:pt x="333311" y="196850"/>
                </a:lnTo>
                <a:lnTo>
                  <a:pt x="333311" y="203200"/>
                </a:lnTo>
                <a:lnTo>
                  <a:pt x="333959" y="207010"/>
                </a:lnTo>
                <a:lnTo>
                  <a:pt x="336537" y="213360"/>
                </a:lnTo>
                <a:lnTo>
                  <a:pt x="338378" y="215900"/>
                </a:lnTo>
                <a:lnTo>
                  <a:pt x="343141" y="219710"/>
                </a:lnTo>
                <a:lnTo>
                  <a:pt x="345897" y="222250"/>
                </a:lnTo>
                <a:lnTo>
                  <a:pt x="352120" y="224790"/>
                </a:lnTo>
                <a:lnTo>
                  <a:pt x="365353" y="224790"/>
                </a:lnTo>
                <a:lnTo>
                  <a:pt x="371589" y="222250"/>
                </a:lnTo>
                <a:lnTo>
                  <a:pt x="374332" y="219710"/>
                </a:lnTo>
                <a:lnTo>
                  <a:pt x="379107" y="215900"/>
                </a:lnTo>
                <a:lnTo>
                  <a:pt x="380936" y="213360"/>
                </a:lnTo>
                <a:lnTo>
                  <a:pt x="383527" y="207010"/>
                </a:lnTo>
                <a:lnTo>
                  <a:pt x="384162" y="203200"/>
                </a:lnTo>
                <a:lnTo>
                  <a:pt x="384162" y="196850"/>
                </a:lnTo>
                <a:close/>
              </a:path>
              <a:path w="542925" h="3801745" extrusionOk="0">
                <a:moveTo>
                  <a:pt x="407085" y="3665626"/>
                </a:moveTo>
                <a:lnTo>
                  <a:pt x="391312" y="3614826"/>
                </a:lnTo>
                <a:lnTo>
                  <a:pt x="364413" y="3580536"/>
                </a:lnTo>
                <a:lnTo>
                  <a:pt x="321805" y="3555136"/>
                </a:lnTo>
                <a:lnTo>
                  <a:pt x="271157" y="3546246"/>
                </a:lnTo>
                <a:lnTo>
                  <a:pt x="220408" y="3555136"/>
                </a:lnTo>
                <a:lnTo>
                  <a:pt x="179616" y="3577996"/>
                </a:lnTo>
                <a:lnTo>
                  <a:pt x="150685" y="3614826"/>
                </a:lnTo>
                <a:lnTo>
                  <a:pt x="135534" y="3663086"/>
                </a:lnTo>
                <a:lnTo>
                  <a:pt x="134924" y="3665626"/>
                </a:lnTo>
                <a:lnTo>
                  <a:pt x="135013" y="3669436"/>
                </a:lnTo>
                <a:lnTo>
                  <a:pt x="135597" y="3673246"/>
                </a:lnTo>
                <a:lnTo>
                  <a:pt x="136461" y="3674516"/>
                </a:lnTo>
                <a:lnTo>
                  <a:pt x="139128" y="3679596"/>
                </a:lnTo>
                <a:lnTo>
                  <a:pt x="140804" y="3680866"/>
                </a:lnTo>
                <a:lnTo>
                  <a:pt x="144881" y="3683406"/>
                </a:lnTo>
                <a:lnTo>
                  <a:pt x="147104" y="3684676"/>
                </a:lnTo>
                <a:lnTo>
                  <a:pt x="154228" y="3684676"/>
                </a:lnTo>
                <a:lnTo>
                  <a:pt x="168871" y="3668166"/>
                </a:lnTo>
                <a:lnTo>
                  <a:pt x="180225" y="3631336"/>
                </a:lnTo>
                <a:lnTo>
                  <a:pt x="201663" y="3603396"/>
                </a:lnTo>
                <a:lnTo>
                  <a:pt x="232270" y="3586886"/>
                </a:lnTo>
                <a:lnTo>
                  <a:pt x="271157" y="3580536"/>
                </a:lnTo>
                <a:lnTo>
                  <a:pt x="309372" y="3586886"/>
                </a:lnTo>
                <a:lnTo>
                  <a:pt x="339915" y="3603396"/>
                </a:lnTo>
                <a:lnTo>
                  <a:pt x="361594" y="3631336"/>
                </a:lnTo>
                <a:lnTo>
                  <a:pt x="373202" y="3668166"/>
                </a:lnTo>
                <a:lnTo>
                  <a:pt x="373849" y="3671976"/>
                </a:lnTo>
                <a:lnTo>
                  <a:pt x="375780" y="3675786"/>
                </a:lnTo>
                <a:lnTo>
                  <a:pt x="382219" y="3680866"/>
                </a:lnTo>
                <a:lnTo>
                  <a:pt x="385940" y="3682136"/>
                </a:lnTo>
                <a:lnTo>
                  <a:pt x="394944" y="3682136"/>
                </a:lnTo>
                <a:lnTo>
                  <a:pt x="406971" y="3668166"/>
                </a:lnTo>
                <a:lnTo>
                  <a:pt x="407085" y="3665626"/>
                </a:lnTo>
                <a:close/>
              </a:path>
              <a:path w="542925" h="3801745" extrusionOk="0">
                <a:moveTo>
                  <a:pt x="407085" y="2034438"/>
                </a:moveTo>
                <a:lnTo>
                  <a:pt x="391312" y="1983638"/>
                </a:lnTo>
                <a:lnTo>
                  <a:pt x="364413" y="1949348"/>
                </a:lnTo>
                <a:lnTo>
                  <a:pt x="321805" y="1923948"/>
                </a:lnTo>
                <a:lnTo>
                  <a:pt x="271157" y="1915058"/>
                </a:lnTo>
                <a:lnTo>
                  <a:pt x="220408" y="1923948"/>
                </a:lnTo>
                <a:lnTo>
                  <a:pt x="179616" y="1946808"/>
                </a:lnTo>
                <a:lnTo>
                  <a:pt x="150685" y="1983638"/>
                </a:lnTo>
                <a:lnTo>
                  <a:pt x="135534" y="2031898"/>
                </a:lnTo>
                <a:lnTo>
                  <a:pt x="134924" y="2034438"/>
                </a:lnTo>
                <a:lnTo>
                  <a:pt x="135013" y="2038248"/>
                </a:lnTo>
                <a:lnTo>
                  <a:pt x="135597" y="2042058"/>
                </a:lnTo>
                <a:lnTo>
                  <a:pt x="136461" y="2043328"/>
                </a:lnTo>
                <a:lnTo>
                  <a:pt x="139128" y="2048408"/>
                </a:lnTo>
                <a:lnTo>
                  <a:pt x="140804" y="2049678"/>
                </a:lnTo>
                <a:lnTo>
                  <a:pt x="144881" y="2052218"/>
                </a:lnTo>
                <a:lnTo>
                  <a:pt x="147104" y="2053488"/>
                </a:lnTo>
                <a:lnTo>
                  <a:pt x="154228" y="2053488"/>
                </a:lnTo>
                <a:lnTo>
                  <a:pt x="168871" y="2036978"/>
                </a:lnTo>
                <a:lnTo>
                  <a:pt x="180225" y="2000148"/>
                </a:lnTo>
                <a:lnTo>
                  <a:pt x="201663" y="1972208"/>
                </a:lnTo>
                <a:lnTo>
                  <a:pt x="232270" y="1955698"/>
                </a:lnTo>
                <a:lnTo>
                  <a:pt x="271157" y="1949348"/>
                </a:lnTo>
                <a:lnTo>
                  <a:pt x="309372" y="1955698"/>
                </a:lnTo>
                <a:lnTo>
                  <a:pt x="339915" y="1972208"/>
                </a:lnTo>
                <a:lnTo>
                  <a:pt x="361594" y="2000148"/>
                </a:lnTo>
                <a:lnTo>
                  <a:pt x="373202" y="2036978"/>
                </a:lnTo>
                <a:lnTo>
                  <a:pt x="373849" y="2040788"/>
                </a:lnTo>
                <a:lnTo>
                  <a:pt x="375780" y="2044598"/>
                </a:lnTo>
                <a:lnTo>
                  <a:pt x="382219" y="2049678"/>
                </a:lnTo>
                <a:lnTo>
                  <a:pt x="385940" y="2050948"/>
                </a:lnTo>
                <a:lnTo>
                  <a:pt x="394944" y="2050948"/>
                </a:lnTo>
                <a:lnTo>
                  <a:pt x="406971" y="2036978"/>
                </a:lnTo>
                <a:lnTo>
                  <a:pt x="407085" y="2034438"/>
                </a:lnTo>
                <a:close/>
              </a:path>
              <a:path w="542925" h="3801745" extrusionOk="0">
                <a:moveTo>
                  <a:pt x="407085" y="406400"/>
                </a:moveTo>
                <a:lnTo>
                  <a:pt x="391312" y="355600"/>
                </a:lnTo>
                <a:lnTo>
                  <a:pt x="364413" y="321310"/>
                </a:lnTo>
                <a:lnTo>
                  <a:pt x="321805" y="295910"/>
                </a:lnTo>
                <a:lnTo>
                  <a:pt x="271157" y="287020"/>
                </a:lnTo>
                <a:lnTo>
                  <a:pt x="220408" y="295910"/>
                </a:lnTo>
                <a:lnTo>
                  <a:pt x="179616" y="318770"/>
                </a:lnTo>
                <a:lnTo>
                  <a:pt x="150685" y="355600"/>
                </a:lnTo>
                <a:lnTo>
                  <a:pt x="135534" y="403860"/>
                </a:lnTo>
                <a:lnTo>
                  <a:pt x="134924" y="406400"/>
                </a:lnTo>
                <a:lnTo>
                  <a:pt x="135013" y="410210"/>
                </a:lnTo>
                <a:lnTo>
                  <a:pt x="135597" y="414020"/>
                </a:lnTo>
                <a:lnTo>
                  <a:pt x="136461" y="415290"/>
                </a:lnTo>
                <a:lnTo>
                  <a:pt x="139128" y="420370"/>
                </a:lnTo>
                <a:lnTo>
                  <a:pt x="140804" y="421640"/>
                </a:lnTo>
                <a:lnTo>
                  <a:pt x="144881" y="424180"/>
                </a:lnTo>
                <a:lnTo>
                  <a:pt x="147104" y="425450"/>
                </a:lnTo>
                <a:lnTo>
                  <a:pt x="154228" y="425450"/>
                </a:lnTo>
                <a:lnTo>
                  <a:pt x="168871" y="408940"/>
                </a:lnTo>
                <a:lnTo>
                  <a:pt x="180225" y="372110"/>
                </a:lnTo>
                <a:lnTo>
                  <a:pt x="201663" y="344170"/>
                </a:lnTo>
                <a:lnTo>
                  <a:pt x="232270" y="327660"/>
                </a:lnTo>
                <a:lnTo>
                  <a:pt x="271157" y="321310"/>
                </a:lnTo>
                <a:lnTo>
                  <a:pt x="309372" y="327660"/>
                </a:lnTo>
                <a:lnTo>
                  <a:pt x="339915" y="344170"/>
                </a:lnTo>
                <a:lnTo>
                  <a:pt x="361594" y="372110"/>
                </a:lnTo>
                <a:lnTo>
                  <a:pt x="373202" y="408940"/>
                </a:lnTo>
                <a:lnTo>
                  <a:pt x="373849" y="412750"/>
                </a:lnTo>
                <a:lnTo>
                  <a:pt x="375780" y="416560"/>
                </a:lnTo>
                <a:lnTo>
                  <a:pt x="382219" y="421640"/>
                </a:lnTo>
                <a:lnTo>
                  <a:pt x="385940" y="422910"/>
                </a:lnTo>
                <a:lnTo>
                  <a:pt x="394944" y="422910"/>
                </a:lnTo>
                <a:lnTo>
                  <a:pt x="406971" y="408940"/>
                </a:lnTo>
                <a:lnTo>
                  <a:pt x="407085" y="406400"/>
                </a:lnTo>
                <a:close/>
              </a:path>
              <a:path w="542925" h="3801745" extrusionOk="0">
                <a:moveTo>
                  <a:pt x="542302" y="3523386"/>
                </a:moveTo>
                <a:lnTo>
                  <a:pt x="538353" y="3484016"/>
                </a:lnTo>
                <a:lnTo>
                  <a:pt x="537133" y="3476396"/>
                </a:lnTo>
                <a:lnTo>
                  <a:pt x="526465" y="3438296"/>
                </a:lnTo>
                <a:lnTo>
                  <a:pt x="519036" y="3420516"/>
                </a:lnTo>
                <a:lnTo>
                  <a:pt x="516267" y="3414166"/>
                </a:lnTo>
                <a:lnTo>
                  <a:pt x="513346" y="3407816"/>
                </a:lnTo>
                <a:lnTo>
                  <a:pt x="510273" y="3401466"/>
                </a:lnTo>
                <a:lnTo>
                  <a:pt x="508482" y="3398647"/>
                </a:lnTo>
                <a:lnTo>
                  <a:pt x="508482" y="3522116"/>
                </a:lnTo>
                <a:lnTo>
                  <a:pt x="508482" y="3537356"/>
                </a:lnTo>
                <a:lnTo>
                  <a:pt x="502412" y="3584346"/>
                </a:lnTo>
                <a:lnTo>
                  <a:pt x="487438" y="3627526"/>
                </a:lnTo>
                <a:lnTo>
                  <a:pt x="464172" y="3668166"/>
                </a:lnTo>
                <a:lnTo>
                  <a:pt x="449681" y="3685946"/>
                </a:lnTo>
                <a:lnTo>
                  <a:pt x="444461" y="3692296"/>
                </a:lnTo>
                <a:lnTo>
                  <a:pt x="433476" y="3703726"/>
                </a:lnTo>
                <a:lnTo>
                  <a:pt x="427723" y="3708806"/>
                </a:lnTo>
                <a:lnTo>
                  <a:pt x="415709" y="3717696"/>
                </a:lnTo>
                <a:lnTo>
                  <a:pt x="409473" y="3722776"/>
                </a:lnTo>
                <a:lnTo>
                  <a:pt x="396544" y="3731666"/>
                </a:lnTo>
                <a:lnTo>
                  <a:pt x="389890" y="3735476"/>
                </a:lnTo>
                <a:lnTo>
                  <a:pt x="376174" y="3743096"/>
                </a:lnTo>
                <a:lnTo>
                  <a:pt x="369150" y="3745636"/>
                </a:lnTo>
                <a:lnTo>
                  <a:pt x="354799" y="3751986"/>
                </a:lnTo>
                <a:lnTo>
                  <a:pt x="332613" y="3759606"/>
                </a:lnTo>
                <a:lnTo>
                  <a:pt x="325081" y="3760876"/>
                </a:lnTo>
                <a:lnTo>
                  <a:pt x="309829" y="3764686"/>
                </a:lnTo>
                <a:lnTo>
                  <a:pt x="302145" y="3764686"/>
                </a:lnTo>
                <a:lnTo>
                  <a:pt x="286677" y="3767226"/>
                </a:lnTo>
                <a:lnTo>
                  <a:pt x="255625" y="3767226"/>
                </a:lnTo>
                <a:lnTo>
                  <a:pt x="240157" y="3764686"/>
                </a:lnTo>
                <a:lnTo>
                  <a:pt x="232473" y="3764686"/>
                </a:lnTo>
                <a:lnTo>
                  <a:pt x="217233" y="3760876"/>
                </a:lnTo>
                <a:lnTo>
                  <a:pt x="209702" y="3759606"/>
                </a:lnTo>
                <a:lnTo>
                  <a:pt x="187515" y="3751986"/>
                </a:lnTo>
                <a:lnTo>
                  <a:pt x="173151" y="3745636"/>
                </a:lnTo>
                <a:lnTo>
                  <a:pt x="166128" y="3743096"/>
                </a:lnTo>
                <a:lnTo>
                  <a:pt x="152425" y="3735476"/>
                </a:lnTo>
                <a:lnTo>
                  <a:pt x="145757" y="3731666"/>
                </a:lnTo>
                <a:lnTo>
                  <a:pt x="132842" y="3722776"/>
                </a:lnTo>
                <a:lnTo>
                  <a:pt x="126606" y="3717696"/>
                </a:lnTo>
                <a:lnTo>
                  <a:pt x="114579" y="3708806"/>
                </a:lnTo>
                <a:lnTo>
                  <a:pt x="108826" y="3703726"/>
                </a:lnTo>
                <a:lnTo>
                  <a:pt x="97840" y="3692296"/>
                </a:lnTo>
                <a:lnTo>
                  <a:pt x="92621" y="3685946"/>
                </a:lnTo>
                <a:lnTo>
                  <a:pt x="82765" y="3674516"/>
                </a:lnTo>
                <a:lnTo>
                  <a:pt x="58178" y="3635146"/>
                </a:lnTo>
                <a:lnTo>
                  <a:pt x="39903" y="3584346"/>
                </a:lnTo>
                <a:lnTo>
                  <a:pt x="34201" y="3544976"/>
                </a:lnTo>
                <a:lnTo>
                  <a:pt x="33820" y="3537356"/>
                </a:lnTo>
                <a:lnTo>
                  <a:pt x="33820" y="3522116"/>
                </a:lnTo>
                <a:lnTo>
                  <a:pt x="39903" y="3476396"/>
                </a:lnTo>
                <a:lnTo>
                  <a:pt x="54864" y="3431946"/>
                </a:lnTo>
                <a:lnTo>
                  <a:pt x="65506" y="3411626"/>
                </a:lnTo>
                <a:lnTo>
                  <a:pt x="69507" y="3404006"/>
                </a:lnTo>
                <a:lnTo>
                  <a:pt x="78143" y="3391306"/>
                </a:lnTo>
                <a:lnTo>
                  <a:pt x="82765" y="3384956"/>
                </a:lnTo>
                <a:lnTo>
                  <a:pt x="92621" y="3373526"/>
                </a:lnTo>
                <a:lnTo>
                  <a:pt x="97840" y="3367176"/>
                </a:lnTo>
                <a:lnTo>
                  <a:pt x="108826" y="3357016"/>
                </a:lnTo>
                <a:lnTo>
                  <a:pt x="114579" y="3350666"/>
                </a:lnTo>
                <a:lnTo>
                  <a:pt x="126606" y="3341776"/>
                </a:lnTo>
                <a:lnTo>
                  <a:pt x="166128" y="3316376"/>
                </a:lnTo>
                <a:lnTo>
                  <a:pt x="173151" y="3313836"/>
                </a:lnTo>
                <a:lnTo>
                  <a:pt x="187515" y="3307486"/>
                </a:lnTo>
                <a:lnTo>
                  <a:pt x="209702" y="3299866"/>
                </a:lnTo>
                <a:lnTo>
                  <a:pt x="255625" y="3292246"/>
                </a:lnTo>
                <a:lnTo>
                  <a:pt x="286677" y="3292246"/>
                </a:lnTo>
                <a:lnTo>
                  <a:pt x="332613" y="3299866"/>
                </a:lnTo>
                <a:lnTo>
                  <a:pt x="354799" y="3307486"/>
                </a:lnTo>
                <a:lnTo>
                  <a:pt x="369150" y="3313836"/>
                </a:lnTo>
                <a:lnTo>
                  <a:pt x="376174" y="3316376"/>
                </a:lnTo>
                <a:lnTo>
                  <a:pt x="389890" y="3323996"/>
                </a:lnTo>
                <a:lnTo>
                  <a:pt x="396544" y="3327806"/>
                </a:lnTo>
                <a:lnTo>
                  <a:pt x="409473" y="3336696"/>
                </a:lnTo>
                <a:lnTo>
                  <a:pt x="415709" y="3341776"/>
                </a:lnTo>
                <a:lnTo>
                  <a:pt x="427723" y="3350666"/>
                </a:lnTo>
                <a:lnTo>
                  <a:pt x="433476" y="3357016"/>
                </a:lnTo>
                <a:lnTo>
                  <a:pt x="444461" y="3367176"/>
                </a:lnTo>
                <a:lnTo>
                  <a:pt x="449681" y="3373526"/>
                </a:lnTo>
                <a:lnTo>
                  <a:pt x="459536" y="3384956"/>
                </a:lnTo>
                <a:lnTo>
                  <a:pt x="464172" y="3391306"/>
                </a:lnTo>
                <a:lnTo>
                  <a:pt x="472808" y="3404006"/>
                </a:lnTo>
                <a:lnTo>
                  <a:pt x="476796" y="3411626"/>
                </a:lnTo>
                <a:lnTo>
                  <a:pt x="484124" y="3424326"/>
                </a:lnTo>
                <a:lnTo>
                  <a:pt x="500519" y="3468776"/>
                </a:lnTo>
                <a:lnTo>
                  <a:pt x="508101" y="3514496"/>
                </a:lnTo>
                <a:lnTo>
                  <a:pt x="508482" y="3522116"/>
                </a:lnTo>
                <a:lnTo>
                  <a:pt x="508482" y="3398647"/>
                </a:lnTo>
                <a:lnTo>
                  <a:pt x="507060" y="3396386"/>
                </a:lnTo>
                <a:lnTo>
                  <a:pt x="503707" y="3390036"/>
                </a:lnTo>
                <a:lnTo>
                  <a:pt x="500214" y="3384956"/>
                </a:lnTo>
                <a:lnTo>
                  <a:pt x="476453" y="3353206"/>
                </a:lnTo>
                <a:lnTo>
                  <a:pt x="453224" y="3329076"/>
                </a:lnTo>
                <a:lnTo>
                  <a:pt x="448233" y="3323996"/>
                </a:lnTo>
                <a:lnTo>
                  <a:pt x="416191" y="3301136"/>
                </a:lnTo>
                <a:lnTo>
                  <a:pt x="401866" y="3292246"/>
                </a:lnTo>
                <a:lnTo>
                  <a:pt x="398957" y="3290976"/>
                </a:lnTo>
                <a:lnTo>
                  <a:pt x="393052" y="3287166"/>
                </a:lnTo>
                <a:lnTo>
                  <a:pt x="381025" y="3282086"/>
                </a:lnTo>
                <a:lnTo>
                  <a:pt x="356196" y="3271926"/>
                </a:lnTo>
                <a:lnTo>
                  <a:pt x="349859" y="3270656"/>
                </a:lnTo>
                <a:lnTo>
                  <a:pt x="343458" y="3268116"/>
                </a:lnTo>
                <a:lnTo>
                  <a:pt x="304342" y="3260496"/>
                </a:lnTo>
                <a:lnTo>
                  <a:pt x="297726" y="3260496"/>
                </a:lnTo>
                <a:lnTo>
                  <a:pt x="291096" y="3259226"/>
                </a:lnTo>
                <a:lnTo>
                  <a:pt x="251206" y="3259226"/>
                </a:lnTo>
                <a:lnTo>
                  <a:pt x="244563" y="3260496"/>
                </a:lnTo>
                <a:lnTo>
                  <a:pt x="237947" y="3260496"/>
                </a:lnTo>
                <a:lnTo>
                  <a:pt x="198818" y="3268116"/>
                </a:lnTo>
                <a:lnTo>
                  <a:pt x="192417" y="3270656"/>
                </a:lnTo>
                <a:lnTo>
                  <a:pt x="186067" y="3271926"/>
                </a:lnTo>
                <a:lnTo>
                  <a:pt x="161239" y="3282086"/>
                </a:lnTo>
                <a:lnTo>
                  <a:pt x="149199" y="3287166"/>
                </a:lnTo>
                <a:lnTo>
                  <a:pt x="143294" y="3290976"/>
                </a:lnTo>
                <a:lnTo>
                  <a:pt x="137464" y="3293516"/>
                </a:lnTo>
                <a:lnTo>
                  <a:pt x="126047" y="3301136"/>
                </a:lnTo>
                <a:lnTo>
                  <a:pt x="120459" y="3303676"/>
                </a:lnTo>
                <a:lnTo>
                  <a:pt x="114973" y="3307486"/>
                </a:lnTo>
                <a:lnTo>
                  <a:pt x="109575" y="3312566"/>
                </a:lnTo>
                <a:lnTo>
                  <a:pt x="104279" y="3316376"/>
                </a:lnTo>
                <a:lnTo>
                  <a:pt x="99085" y="3320186"/>
                </a:lnTo>
                <a:lnTo>
                  <a:pt x="93992" y="3323996"/>
                </a:lnTo>
                <a:lnTo>
                  <a:pt x="89001" y="3329076"/>
                </a:lnTo>
                <a:lnTo>
                  <a:pt x="84124" y="3332886"/>
                </a:lnTo>
                <a:lnTo>
                  <a:pt x="57327" y="3363366"/>
                </a:lnTo>
                <a:lnTo>
                  <a:pt x="41998" y="3384956"/>
                </a:lnTo>
                <a:lnTo>
                  <a:pt x="38506" y="3390036"/>
                </a:lnTo>
                <a:lnTo>
                  <a:pt x="35153" y="3396386"/>
                </a:lnTo>
                <a:lnTo>
                  <a:pt x="31940" y="3401466"/>
                </a:lnTo>
                <a:lnTo>
                  <a:pt x="28879" y="3407816"/>
                </a:lnTo>
                <a:lnTo>
                  <a:pt x="25958" y="3414166"/>
                </a:lnTo>
                <a:lnTo>
                  <a:pt x="23190" y="3420516"/>
                </a:lnTo>
                <a:lnTo>
                  <a:pt x="20561" y="3425596"/>
                </a:lnTo>
                <a:lnTo>
                  <a:pt x="8051" y="3463696"/>
                </a:lnTo>
                <a:lnTo>
                  <a:pt x="3911" y="3484016"/>
                </a:lnTo>
                <a:lnTo>
                  <a:pt x="2857" y="3490366"/>
                </a:lnTo>
                <a:lnTo>
                  <a:pt x="0" y="3523386"/>
                </a:lnTo>
                <a:lnTo>
                  <a:pt x="38" y="3537356"/>
                </a:lnTo>
                <a:lnTo>
                  <a:pt x="3911" y="3576726"/>
                </a:lnTo>
                <a:lnTo>
                  <a:pt x="13614" y="3614826"/>
                </a:lnTo>
                <a:lnTo>
                  <a:pt x="25958" y="3645306"/>
                </a:lnTo>
                <a:lnTo>
                  <a:pt x="28879" y="3651656"/>
                </a:lnTo>
                <a:lnTo>
                  <a:pt x="31940" y="3658006"/>
                </a:lnTo>
                <a:lnTo>
                  <a:pt x="35153" y="3663086"/>
                </a:lnTo>
                <a:lnTo>
                  <a:pt x="38506" y="3669436"/>
                </a:lnTo>
                <a:lnTo>
                  <a:pt x="41998" y="3674516"/>
                </a:lnTo>
                <a:lnTo>
                  <a:pt x="45631" y="3680866"/>
                </a:lnTo>
                <a:lnTo>
                  <a:pt x="49390" y="3685946"/>
                </a:lnTo>
                <a:lnTo>
                  <a:pt x="53289" y="3691026"/>
                </a:lnTo>
                <a:lnTo>
                  <a:pt x="57327" y="3696106"/>
                </a:lnTo>
                <a:lnTo>
                  <a:pt x="61480" y="3702456"/>
                </a:lnTo>
                <a:lnTo>
                  <a:pt x="65773" y="3707536"/>
                </a:lnTo>
                <a:lnTo>
                  <a:pt x="70180" y="3711346"/>
                </a:lnTo>
                <a:lnTo>
                  <a:pt x="74714" y="3716426"/>
                </a:lnTo>
                <a:lnTo>
                  <a:pt x="79362" y="3721506"/>
                </a:lnTo>
                <a:lnTo>
                  <a:pt x="84124" y="3726586"/>
                </a:lnTo>
                <a:lnTo>
                  <a:pt x="89001" y="3730396"/>
                </a:lnTo>
                <a:lnTo>
                  <a:pt x="93992" y="3735476"/>
                </a:lnTo>
                <a:lnTo>
                  <a:pt x="99085" y="3739286"/>
                </a:lnTo>
                <a:lnTo>
                  <a:pt x="104279" y="3743096"/>
                </a:lnTo>
                <a:lnTo>
                  <a:pt x="109575" y="3748176"/>
                </a:lnTo>
                <a:lnTo>
                  <a:pt x="114973" y="3751986"/>
                </a:lnTo>
                <a:lnTo>
                  <a:pt x="120459" y="3755796"/>
                </a:lnTo>
                <a:lnTo>
                  <a:pt x="126047" y="3759606"/>
                </a:lnTo>
                <a:lnTo>
                  <a:pt x="131711" y="3762146"/>
                </a:lnTo>
                <a:lnTo>
                  <a:pt x="137464" y="3765956"/>
                </a:lnTo>
                <a:lnTo>
                  <a:pt x="143294" y="3768496"/>
                </a:lnTo>
                <a:lnTo>
                  <a:pt x="149199" y="3772306"/>
                </a:lnTo>
                <a:lnTo>
                  <a:pt x="173532" y="3782466"/>
                </a:lnTo>
                <a:lnTo>
                  <a:pt x="186067" y="3787546"/>
                </a:lnTo>
                <a:lnTo>
                  <a:pt x="192417" y="3788816"/>
                </a:lnTo>
                <a:lnTo>
                  <a:pt x="198818" y="3791356"/>
                </a:lnTo>
                <a:lnTo>
                  <a:pt x="211721" y="3793896"/>
                </a:lnTo>
                <a:lnTo>
                  <a:pt x="218236" y="3796436"/>
                </a:lnTo>
                <a:lnTo>
                  <a:pt x="224790" y="3796436"/>
                </a:lnTo>
                <a:lnTo>
                  <a:pt x="244563" y="3800246"/>
                </a:lnTo>
                <a:lnTo>
                  <a:pt x="257848" y="3800246"/>
                </a:lnTo>
                <a:lnTo>
                  <a:pt x="264490" y="3801516"/>
                </a:lnTo>
                <a:lnTo>
                  <a:pt x="277812" y="3801516"/>
                </a:lnTo>
                <a:lnTo>
                  <a:pt x="284467" y="3800246"/>
                </a:lnTo>
                <a:lnTo>
                  <a:pt x="297738" y="3800246"/>
                </a:lnTo>
                <a:lnTo>
                  <a:pt x="317525" y="3796436"/>
                </a:lnTo>
                <a:lnTo>
                  <a:pt x="324065" y="3796436"/>
                </a:lnTo>
                <a:lnTo>
                  <a:pt x="330581" y="3793896"/>
                </a:lnTo>
                <a:lnTo>
                  <a:pt x="343496" y="3791356"/>
                </a:lnTo>
                <a:lnTo>
                  <a:pt x="349885" y="3788816"/>
                </a:lnTo>
                <a:lnTo>
                  <a:pt x="356235" y="3787546"/>
                </a:lnTo>
                <a:lnTo>
                  <a:pt x="368769" y="3782466"/>
                </a:lnTo>
                <a:lnTo>
                  <a:pt x="393103" y="3772306"/>
                </a:lnTo>
                <a:lnTo>
                  <a:pt x="399008" y="3768496"/>
                </a:lnTo>
                <a:lnTo>
                  <a:pt x="401929" y="3767226"/>
                </a:lnTo>
                <a:lnTo>
                  <a:pt x="404850" y="3765956"/>
                </a:lnTo>
                <a:lnTo>
                  <a:pt x="410591" y="3762146"/>
                </a:lnTo>
                <a:lnTo>
                  <a:pt x="416255" y="3759606"/>
                </a:lnTo>
                <a:lnTo>
                  <a:pt x="421843" y="3755796"/>
                </a:lnTo>
                <a:lnTo>
                  <a:pt x="427329" y="3751986"/>
                </a:lnTo>
                <a:lnTo>
                  <a:pt x="432727" y="3748176"/>
                </a:lnTo>
                <a:lnTo>
                  <a:pt x="438023" y="3743096"/>
                </a:lnTo>
                <a:lnTo>
                  <a:pt x="443217" y="3739286"/>
                </a:lnTo>
                <a:lnTo>
                  <a:pt x="448322" y="3735476"/>
                </a:lnTo>
                <a:lnTo>
                  <a:pt x="453301" y="3730396"/>
                </a:lnTo>
                <a:lnTo>
                  <a:pt x="458177" y="3726586"/>
                </a:lnTo>
                <a:lnTo>
                  <a:pt x="462940" y="3721506"/>
                </a:lnTo>
                <a:lnTo>
                  <a:pt x="467601" y="3716426"/>
                </a:lnTo>
                <a:lnTo>
                  <a:pt x="472122" y="3711346"/>
                </a:lnTo>
                <a:lnTo>
                  <a:pt x="476529" y="3707536"/>
                </a:lnTo>
                <a:lnTo>
                  <a:pt x="480822" y="3702456"/>
                </a:lnTo>
                <a:lnTo>
                  <a:pt x="484974" y="3696106"/>
                </a:lnTo>
                <a:lnTo>
                  <a:pt x="489013" y="3691026"/>
                </a:lnTo>
                <a:lnTo>
                  <a:pt x="492912" y="3685946"/>
                </a:lnTo>
                <a:lnTo>
                  <a:pt x="496671" y="3680866"/>
                </a:lnTo>
                <a:lnTo>
                  <a:pt x="500303" y="3674516"/>
                </a:lnTo>
                <a:lnTo>
                  <a:pt x="503796" y="3669436"/>
                </a:lnTo>
                <a:lnTo>
                  <a:pt x="507149" y="3663086"/>
                </a:lnTo>
                <a:lnTo>
                  <a:pt x="510362" y="3658006"/>
                </a:lnTo>
                <a:lnTo>
                  <a:pt x="513422" y="3651656"/>
                </a:lnTo>
                <a:lnTo>
                  <a:pt x="516343" y="3645306"/>
                </a:lnTo>
                <a:lnTo>
                  <a:pt x="519112" y="3640226"/>
                </a:lnTo>
                <a:lnTo>
                  <a:pt x="521741" y="3633876"/>
                </a:lnTo>
                <a:lnTo>
                  <a:pt x="534263" y="3595776"/>
                </a:lnTo>
                <a:lnTo>
                  <a:pt x="541083" y="3556406"/>
                </a:lnTo>
                <a:lnTo>
                  <a:pt x="542264" y="3537356"/>
                </a:lnTo>
                <a:lnTo>
                  <a:pt x="542302" y="3523386"/>
                </a:lnTo>
                <a:close/>
              </a:path>
              <a:path w="542925" h="3801745" extrusionOk="0">
                <a:moveTo>
                  <a:pt x="542302" y="1892198"/>
                </a:moveTo>
                <a:lnTo>
                  <a:pt x="538353" y="1852828"/>
                </a:lnTo>
                <a:lnTo>
                  <a:pt x="537133" y="1845208"/>
                </a:lnTo>
                <a:lnTo>
                  <a:pt x="526465" y="1807108"/>
                </a:lnTo>
                <a:lnTo>
                  <a:pt x="519036" y="1789328"/>
                </a:lnTo>
                <a:lnTo>
                  <a:pt x="516267" y="1782978"/>
                </a:lnTo>
                <a:lnTo>
                  <a:pt x="513346" y="1776628"/>
                </a:lnTo>
                <a:lnTo>
                  <a:pt x="510273" y="1770278"/>
                </a:lnTo>
                <a:lnTo>
                  <a:pt x="508482" y="1767459"/>
                </a:lnTo>
                <a:lnTo>
                  <a:pt x="508482" y="1890928"/>
                </a:lnTo>
                <a:lnTo>
                  <a:pt x="508482" y="1906168"/>
                </a:lnTo>
                <a:lnTo>
                  <a:pt x="502412" y="1953158"/>
                </a:lnTo>
                <a:lnTo>
                  <a:pt x="487438" y="1996338"/>
                </a:lnTo>
                <a:lnTo>
                  <a:pt x="464172" y="2036978"/>
                </a:lnTo>
                <a:lnTo>
                  <a:pt x="449681" y="2054758"/>
                </a:lnTo>
                <a:lnTo>
                  <a:pt x="444461" y="2061108"/>
                </a:lnTo>
                <a:lnTo>
                  <a:pt x="433476" y="2072538"/>
                </a:lnTo>
                <a:lnTo>
                  <a:pt x="427723" y="2077618"/>
                </a:lnTo>
                <a:lnTo>
                  <a:pt x="415709" y="2086508"/>
                </a:lnTo>
                <a:lnTo>
                  <a:pt x="409473" y="2091588"/>
                </a:lnTo>
                <a:lnTo>
                  <a:pt x="396544" y="2100478"/>
                </a:lnTo>
                <a:lnTo>
                  <a:pt x="389890" y="2104288"/>
                </a:lnTo>
                <a:lnTo>
                  <a:pt x="376174" y="2111908"/>
                </a:lnTo>
                <a:lnTo>
                  <a:pt x="369150" y="2114448"/>
                </a:lnTo>
                <a:lnTo>
                  <a:pt x="354799" y="2120798"/>
                </a:lnTo>
                <a:lnTo>
                  <a:pt x="332613" y="2128418"/>
                </a:lnTo>
                <a:lnTo>
                  <a:pt x="325081" y="2129688"/>
                </a:lnTo>
                <a:lnTo>
                  <a:pt x="309829" y="2133498"/>
                </a:lnTo>
                <a:lnTo>
                  <a:pt x="302145" y="2133498"/>
                </a:lnTo>
                <a:lnTo>
                  <a:pt x="286677" y="2136038"/>
                </a:lnTo>
                <a:lnTo>
                  <a:pt x="255625" y="2136038"/>
                </a:lnTo>
                <a:lnTo>
                  <a:pt x="240157" y="2133498"/>
                </a:lnTo>
                <a:lnTo>
                  <a:pt x="232473" y="2133498"/>
                </a:lnTo>
                <a:lnTo>
                  <a:pt x="217233" y="2129688"/>
                </a:lnTo>
                <a:lnTo>
                  <a:pt x="209702" y="2128418"/>
                </a:lnTo>
                <a:lnTo>
                  <a:pt x="187515" y="2120798"/>
                </a:lnTo>
                <a:lnTo>
                  <a:pt x="173151" y="2114448"/>
                </a:lnTo>
                <a:lnTo>
                  <a:pt x="166128" y="2111908"/>
                </a:lnTo>
                <a:lnTo>
                  <a:pt x="152425" y="2104288"/>
                </a:lnTo>
                <a:lnTo>
                  <a:pt x="145757" y="2100478"/>
                </a:lnTo>
                <a:lnTo>
                  <a:pt x="132842" y="2091588"/>
                </a:lnTo>
                <a:lnTo>
                  <a:pt x="126606" y="2086508"/>
                </a:lnTo>
                <a:lnTo>
                  <a:pt x="114579" y="2077618"/>
                </a:lnTo>
                <a:lnTo>
                  <a:pt x="108826" y="2072538"/>
                </a:lnTo>
                <a:lnTo>
                  <a:pt x="97840" y="2061108"/>
                </a:lnTo>
                <a:lnTo>
                  <a:pt x="92621" y="2054758"/>
                </a:lnTo>
                <a:lnTo>
                  <a:pt x="82765" y="2043328"/>
                </a:lnTo>
                <a:lnTo>
                  <a:pt x="58178" y="2003958"/>
                </a:lnTo>
                <a:lnTo>
                  <a:pt x="39903" y="1953158"/>
                </a:lnTo>
                <a:lnTo>
                  <a:pt x="34201" y="1913788"/>
                </a:lnTo>
                <a:lnTo>
                  <a:pt x="33820" y="1906168"/>
                </a:lnTo>
                <a:lnTo>
                  <a:pt x="33820" y="1890928"/>
                </a:lnTo>
                <a:lnTo>
                  <a:pt x="39903" y="1845208"/>
                </a:lnTo>
                <a:lnTo>
                  <a:pt x="54864" y="1800758"/>
                </a:lnTo>
                <a:lnTo>
                  <a:pt x="65506" y="1780438"/>
                </a:lnTo>
                <a:lnTo>
                  <a:pt x="69507" y="1772818"/>
                </a:lnTo>
                <a:lnTo>
                  <a:pt x="78143" y="1760118"/>
                </a:lnTo>
                <a:lnTo>
                  <a:pt x="82765" y="1753768"/>
                </a:lnTo>
                <a:lnTo>
                  <a:pt x="92621" y="1742338"/>
                </a:lnTo>
                <a:lnTo>
                  <a:pt x="97840" y="1735988"/>
                </a:lnTo>
                <a:lnTo>
                  <a:pt x="108826" y="1725828"/>
                </a:lnTo>
                <a:lnTo>
                  <a:pt x="114579" y="1719478"/>
                </a:lnTo>
                <a:lnTo>
                  <a:pt x="126606" y="1710588"/>
                </a:lnTo>
                <a:lnTo>
                  <a:pt x="166128" y="1685188"/>
                </a:lnTo>
                <a:lnTo>
                  <a:pt x="173151" y="1682648"/>
                </a:lnTo>
                <a:lnTo>
                  <a:pt x="187515" y="1676298"/>
                </a:lnTo>
                <a:lnTo>
                  <a:pt x="209702" y="1668678"/>
                </a:lnTo>
                <a:lnTo>
                  <a:pt x="255625" y="1661058"/>
                </a:lnTo>
                <a:lnTo>
                  <a:pt x="286677" y="1661058"/>
                </a:lnTo>
                <a:lnTo>
                  <a:pt x="332613" y="1668678"/>
                </a:lnTo>
                <a:lnTo>
                  <a:pt x="354799" y="1676298"/>
                </a:lnTo>
                <a:lnTo>
                  <a:pt x="369150" y="1682648"/>
                </a:lnTo>
                <a:lnTo>
                  <a:pt x="376174" y="1685188"/>
                </a:lnTo>
                <a:lnTo>
                  <a:pt x="389890" y="1692808"/>
                </a:lnTo>
                <a:lnTo>
                  <a:pt x="396544" y="1696618"/>
                </a:lnTo>
                <a:lnTo>
                  <a:pt x="409473" y="1705508"/>
                </a:lnTo>
                <a:lnTo>
                  <a:pt x="415709" y="1710588"/>
                </a:lnTo>
                <a:lnTo>
                  <a:pt x="427723" y="1719478"/>
                </a:lnTo>
                <a:lnTo>
                  <a:pt x="433476" y="1725828"/>
                </a:lnTo>
                <a:lnTo>
                  <a:pt x="444461" y="1735988"/>
                </a:lnTo>
                <a:lnTo>
                  <a:pt x="449681" y="1742338"/>
                </a:lnTo>
                <a:lnTo>
                  <a:pt x="459536" y="1753768"/>
                </a:lnTo>
                <a:lnTo>
                  <a:pt x="464172" y="1760118"/>
                </a:lnTo>
                <a:lnTo>
                  <a:pt x="472808" y="1772818"/>
                </a:lnTo>
                <a:lnTo>
                  <a:pt x="476796" y="1780438"/>
                </a:lnTo>
                <a:lnTo>
                  <a:pt x="484124" y="1793138"/>
                </a:lnTo>
                <a:lnTo>
                  <a:pt x="500519" y="1837588"/>
                </a:lnTo>
                <a:lnTo>
                  <a:pt x="508101" y="1883308"/>
                </a:lnTo>
                <a:lnTo>
                  <a:pt x="508482" y="1890928"/>
                </a:lnTo>
                <a:lnTo>
                  <a:pt x="508482" y="1767459"/>
                </a:lnTo>
                <a:lnTo>
                  <a:pt x="507060" y="1765198"/>
                </a:lnTo>
                <a:lnTo>
                  <a:pt x="503707" y="1758848"/>
                </a:lnTo>
                <a:lnTo>
                  <a:pt x="500214" y="1753768"/>
                </a:lnTo>
                <a:lnTo>
                  <a:pt x="476453" y="1722018"/>
                </a:lnTo>
                <a:lnTo>
                  <a:pt x="453224" y="1697888"/>
                </a:lnTo>
                <a:lnTo>
                  <a:pt x="448233" y="1692808"/>
                </a:lnTo>
                <a:lnTo>
                  <a:pt x="416191" y="1669948"/>
                </a:lnTo>
                <a:lnTo>
                  <a:pt x="401866" y="1661058"/>
                </a:lnTo>
                <a:lnTo>
                  <a:pt x="398957" y="1659788"/>
                </a:lnTo>
                <a:lnTo>
                  <a:pt x="393052" y="1655978"/>
                </a:lnTo>
                <a:lnTo>
                  <a:pt x="381025" y="1650898"/>
                </a:lnTo>
                <a:lnTo>
                  <a:pt x="356196" y="1640738"/>
                </a:lnTo>
                <a:lnTo>
                  <a:pt x="349859" y="1639468"/>
                </a:lnTo>
                <a:lnTo>
                  <a:pt x="343458" y="1636928"/>
                </a:lnTo>
                <a:lnTo>
                  <a:pt x="304342" y="1629308"/>
                </a:lnTo>
                <a:lnTo>
                  <a:pt x="297726" y="1629308"/>
                </a:lnTo>
                <a:lnTo>
                  <a:pt x="291096" y="1628038"/>
                </a:lnTo>
                <a:lnTo>
                  <a:pt x="251206" y="1628038"/>
                </a:lnTo>
                <a:lnTo>
                  <a:pt x="244563" y="1629308"/>
                </a:lnTo>
                <a:lnTo>
                  <a:pt x="237947" y="1629308"/>
                </a:lnTo>
                <a:lnTo>
                  <a:pt x="198818" y="1636928"/>
                </a:lnTo>
                <a:lnTo>
                  <a:pt x="192417" y="1639468"/>
                </a:lnTo>
                <a:lnTo>
                  <a:pt x="186067" y="1640738"/>
                </a:lnTo>
                <a:lnTo>
                  <a:pt x="161239" y="1650898"/>
                </a:lnTo>
                <a:lnTo>
                  <a:pt x="149199" y="1655978"/>
                </a:lnTo>
                <a:lnTo>
                  <a:pt x="143294" y="1659788"/>
                </a:lnTo>
                <a:lnTo>
                  <a:pt x="137464" y="1662328"/>
                </a:lnTo>
                <a:lnTo>
                  <a:pt x="126047" y="1669948"/>
                </a:lnTo>
                <a:lnTo>
                  <a:pt x="120459" y="1672488"/>
                </a:lnTo>
                <a:lnTo>
                  <a:pt x="114973" y="1676298"/>
                </a:lnTo>
                <a:lnTo>
                  <a:pt x="109575" y="1681378"/>
                </a:lnTo>
                <a:lnTo>
                  <a:pt x="104279" y="1685188"/>
                </a:lnTo>
                <a:lnTo>
                  <a:pt x="99085" y="1688998"/>
                </a:lnTo>
                <a:lnTo>
                  <a:pt x="93992" y="1692808"/>
                </a:lnTo>
                <a:lnTo>
                  <a:pt x="89001" y="1697888"/>
                </a:lnTo>
                <a:lnTo>
                  <a:pt x="84124" y="1701698"/>
                </a:lnTo>
                <a:lnTo>
                  <a:pt x="57327" y="1732178"/>
                </a:lnTo>
                <a:lnTo>
                  <a:pt x="41998" y="1753768"/>
                </a:lnTo>
                <a:lnTo>
                  <a:pt x="38506" y="1758848"/>
                </a:lnTo>
                <a:lnTo>
                  <a:pt x="35153" y="1765198"/>
                </a:lnTo>
                <a:lnTo>
                  <a:pt x="31940" y="1770278"/>
                </a:lnTo>
                <a:lnTo>
                  <a:pt x="28879" y="1776628"/>
                </a:lnTo>
                <a:lnTo>
                  <a:pt x="25958" y="1782978"/>
                </a:lnTo>
                <a:lnTo>
                  <a:pt x="23190" y="1789328"/>
                </a:lnTo>
                <a:lnTo>
                  <a:pt x="20561" y="1794408"/>
                </a:lnTo>
                <a:lnTo>
                  <a:pt x="8051" y="1832508"/>
                </a:lnTo>
                <a:lnTo>
                  <a:pt x="3911" y="1852828"/>
                </a:lnTo>
                <a:lnTo>
                  <a:pt x="2857" y="1859178"/>
                </a:lnTo>
                <a:lnTo>
                  <a:pt x="0" y="1892198"/>
                </a:lnTo>
                <a:lnTo>
                  <a:pt x="38" y="1906168"/>
                </a:lnTo>
                <a:lnTo>
                  <a:pt x="3911" y="1945538"/>
                </a:lnTo>
                <a:lnTo>
                  <a:pt x="13614" y="1983638"/>
                </a:lnTo>
                <a:lnTo>
                  <a:pt x="25958" y="2014118"/>
                </a:lnTo>
                <a:lnTo>
                  <a:pt x="28879" y="2020468"/>
                </a:lnTo>
                <a:lnTo>
                  <a:pt x="31940" y="2026818"/>
                </a:lnTo>
                <a:lnTo>
                  <a:pt x="35153" y="2031898"/>
                </a:lnTo>
                <a:lnTo>
                  <a:pt x="38506" y="2038248"/>
                </a:lnTo>
                <a:lnTo>
                  <a:pt x="41998" y="2043328"/>
                </a:lnTo>
                <a:lnTo>
                  <a:pt x="45631" y="2049678"/>
                </a:lnTo>
                <a:lnTo>
                  <a:pt x="49390" y="2054758"/>
                </a:lnTo>
                <a:lnTo>
                  <a:pt x="53289" y="2059838"/>
                </a:lnTo>
                <a:lnTo>
                  <a:pt x="57327" y="2064918"/>
                </a:lnTo>
                <a:lnTo>
                  <a:pt x="61480" y="2071268"/>
                </a:lnTo>
                <a:lnTo>
                  <a:pt x="65773" y="2076348"/>
                </a:lnTo>
                <a:lnTo>
                  <a:pt x="70180" y="2080158"/>
                </a:lnTo>
                <a:lnTo>
                  <a:pt x="74714" y="2085238"/>
                </a:lnTo>
                <a:lnTo>
                  <a:pt x="79362" y="2090318"/>
                </a:lnTo>
                <a:lnTo>
                  <a:pt x="84124" y="2095398"/>
                </a:lnTo>
                <a:lnTo>
                  <a:pt x="89001" y="2099208"/>
                </a:lnTo>
                <a:lnTo>
                  <a:pt x="93992" y="2104288"/>
                </a:lnTo>
                <a:lnTo>
                  <a:pt x="99085" y="2108098"/>
                </a:lnTo>
                <a:lnTo>
                  <a:pt x="104279" y="2111908"/>
                </a:lnTo>
                <a:lnTo>
                  <a:pt x="109575" y="2116988"/>
                </a:lnTo>
                <a:lnTo>
                  <a:pt x="114973" y="2120798"/>
                </a:lnTo>
                <a:lnTo>
                  <a:pt x="120459" y="2124608"/>
                </a:lnTo>
                <a:lnTo>
                  <a:pt x="126047" y="2128418"/>
                </a:lnTo>
                <a:lnTo>
                  <a:pt x="131711" y="2130958"/>
                </a:lnTo>
                <a:lnTo>
                  <a:pt x="137464" y="2134768"/>
                </a:lnTo>
                <a:lnTo>
                  <a:pt x="143294" y="2137308"/>
                </a:lnTo>
                <a:lnTo>
                  <a:pt x="149199" y="2141118"/>
                </a:lnTo>
                <a:lnTo>
                  <a:pt x="173532" y="2151278"/>
                </a:lnTo>
                <a:lnTo>
                  <a:pt x="186067" y="2156358"/>
                </a:lnTo>
                <a:lnTo>
                  <a:pt x="192417" y="2157628"/>
                </a:lnTo>
                <a:lnTo>
                  <a:pt x="198818" y="2160168"/>
                </a:lnTo>
                <a:lnTo>
                  <a:pt x="211721" y="2162708"/>
                </a:lnTo>
                <a:lnTo>
                  <a:pt x="218236" y="2165248"/>
                </a:lnTo>
                <a:lnTo>
                  <a:pt x="224790" y="2165248"/>
                </a:lnTo>
                <a:lnTo>
                  <a:pt x="244563" y="2169058"/>
                </a:lnTo>
                <a:lnTo>
                  <a:pt x="257848" y="2169058"/>
                </a:lnTo>
                <a:lnTo>
                  <a:pt x="264490" y="2170328"/>
                </a:lnTo>
                <a:lnTo>
                  <a:pt x="277812" y="2170328"/>
                </a:lnTo>
                <a:lnTo>
                  <a:pt x="284467" y="2169058"/>
                </a:lnTo>
                <a:lnTo>
                  <a:pt x="297738" y="2169058"/>
                </a:lnTo>
                <a:lnTo>
                  <a:pt x="317525" y="2165248"/>
                </a:lnTo>
                <a:lnTo>
                  <a:pt x="324065" y="2165248"/>
                </a:lnTo>
                <a:lnTo>
                  <a:pt x="330581" y="2162708"/>
                </a:lnTo>
                <a:lnTo>
                  <a:pt x="343496" y="2160168"/>
                </a:lnTo>
                <a:lnTo>
                  <a:pt x="349885" y="2157628"/>
                </a:lnTo>
                <a:lnTo>
                  <a:pt x="356235" y="2156358"/>
                </a:lnTo>
                <a:lnTo>
                  <a:pt x="368769" y="2151278"/>
                </a:lnTo>
                <a:lnTo>
                  <a:pt x="393103" y="2141118"/>
                </a:lnTo>
                <a:lnTo>
                  <a:pt x="399008" y="2137308"/>
                </a:lnTo>
                <a:lnTo>
                  <a:pt x="401929" y="2136038"/>
                </a:lnTo>
                <a:lnTo>
                  <a:pt x="404850" y="2134768"/>
                </a:lnTo>
                <a:lnTo>
                  <a:pt x="410591" y="2130958"/>
                </a:lnTo>
                <a:lnTo>
                  <a:pt x="416255" y="2128418"/>
                </a:lnTo>
                <a:lnTo>
                  <a:pt x="421843" y="2124608"/>
                </a:lnTo>
                <a:lnTo>
                  <a:pt x="427329" y="2120798"/>
                </a:lnTo>
                <a:lnTo>
                  <a:pt x="432727" y="2116988"/>
                </a:lnTo>
                <a:lnTo>
                  <a:pt x="438023" y="2111908"/>
                </a:lnTo>
                <a:lnTo>
                  <a:pt x="443217" y="2108098"/>
                </a:lnTo>
                <a:lnTo>
                  <a:pt x="448322" y="2104288"/>
                </a:lnTo>
                <a:lnTo>
                  <a:pt x="453301" y="2099208"/>
                </a:lnTo>
                <a:lnTo>
                  <a:pt x="458177" y="2095398"/>
                </a:lnTo>
                <a:lnTo>
                  <a:pt x="462940" y="2090318"/>
                </a:lnTo>
                <a:lnTo>
                  <a:pt x="467601" y="2085238"/>
                </a:lnTo>
                <a:lnTo>
                  <a:pt x="472122" y="2080158"/>
                </a:lnTo>
                <a:lnTo>
                  <a:pt x="476529" y="2076348"/>
                </a:lnTo>
                <a:lnTo>
                  <a:pt x="480822" y="2071268"/>
                </a:lnTo>
                <a:lnTo>
                  <a:pt x="484974" y="2064918"/>
                </a:lnTo>
                <a:lnTo>
                  <a:pt x="489013" y="2059838"/>
                </a:lnTo>
                <a:lnTo>
                  <a:pt x="492912" y="2054758"/>
                </a:lnTo>
                <a:lnTo>
                  <a:pt x="496671" y="2049678"/>
                </a:lnTo>
                <a:lnTo>
                  <a:pt x="500303" y="2043328"/>
                </a:lnTo>
                <a:lnTo>
                  <a:pt x="503796" y="2038248"/>
                </a:lnTo>
                <a:lnTo>
                  <a:pt x="507149" y="2031898"/>
                </a:lnTo>
                <a:lnTo>
                  <a:pt x="510362" y="2026818"/>
                </a:lnTo>
                <a:lnTo>
                  <a:pt x="513422" y="2020468"/>
                </a:lnTo>
                <a:lnTo>
                  <a:pt x="516343" y="2014118"/>
                </a:lnTo>
                <a:lnTo>
                  <a:pt x="519112" y="2009038"/>
                </a:lnTo>
                <a:lnTo>
                  <a:pt x="521741" y="2002688"/>
                </a:lnTo>
                <a:lnTo>
                  <a:pt x="534263" y="1964588"/>
                </a:lnTo>
                <a:lnTo>
                  <a:pt x="541083" y="1925218"/>
                </a:lnTo>
                <a:lnTo>
                  <a:pt x="542264" y="1906168"/>
                </a:lnTo>
                <a:lnTo>
                  <a:pt x="542302" y="1892198"/>
                </a:lnTo>
                <a:close/>
              </a:path>
              <a:path w="542925" h="3801745" extrusionOk="0">
                <a:moveTo>
                  <a:pt x="542302" y="264160"/>
                </a:moveTo>
                <a:lnTo>
                  <a:pt x="538353" y="224790"/>
                </a:lnTo>
                <a:lnTo>
                  <a:pt x="537133" y="217170"/>
                </a:lnTo>
                <a:lnTo>
                  <a:pt x="526465" y="179070"/>
                </a:lnTo>
                <a:lnTo>
                  <a:pt x="519036" y="161290"/>
                </a:lnTo>
                <a:lnTo>
                  <a:pt x="516267" y="154940"/>
                </a:lnTo>
                <a:lnTo>
                  <a:pt x="513346" y="148590"/>
                </a:lnTo>
                <a:lnTo>
                  <a:pt x="510273" y="142240"/>
                </a:lnTo>
                <a:lnTo>
                  <a:pt x="508482" y="13942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420"/>
                </a:lnTo>
                <a:lnTo>
                  <a:pt x="507060" y="137160"/>
                </a:lnTo>
                <a:lnTo>
                  <a:pt x="503707" y="130810"/>
                </a:lnTo>
                <a:lnTo>
                  <a:pt x="500214" y="125730"/>
                </a:lnTo>
                <a:lnTo>
                  <a:pt x="476453" y="93980"/>
                </a:lnTo>
                <a:lnTo>
                  <a:pt x="453224" y="69850"/>
                </a:lnTo>
                <a:lnTo>
                  <a:pt x="448233" y="64770"/>
                </a:lnTo>
                <a:lnTo>
                  <a:pt x="416191" y="41910"/>
                </a:lnTo>
                <a:lnTo>
                  <a:pt x="401866" y="33020"/>
                </a:lnTo>
                <a:lnTo>
                  <a:pt x="398957" y="31750"/>
                </a:lnTo>
                <a:lnTo>
                  <a:pt x="393052" y="27940"/>
                </a:lnTo>
                <a:lnTo>
                  <a:pt x="381025" y="22860"/>
                </a:lnTo>
                <a:lnTo>
                  <a:pt x="356196" y="12700"/>
                </a:lnTo>
                <a:lnTo>
                  <a:pt x="349859" y="11430"/>
                </a:lnTo>
                <a:lnTo>
                  <a:pt x="343458" y="8890"/>
                </a:lnTo>
                <a:lnTo>
                  <a:pt x="304342" y="1270"/>
                </a:lnTo>
                <a:lnTo>
                  <a:pt x="297726" y="1270"/>
                </a:lnTo>
                <a:lnTo>
                  <a:pt x="291096"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D8858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nvGrpSpPr>
          <p:cNvPr id="90" name="Google Shape;90;p4"/>
          <p:cNvGrpSpPr/>
          <p:nvPr/>
        </p:nvGrpSpPr>
        <p:grpSpPr>
          <a:xfrm>
            <a:off x="1036072" y="3978274"/>
            <a:ext cx="2291703" cy="5794648"/>
            <a:chOff x="1555751" y="3613620"/>
            <a:chExt cx="2291703" cy="5794648"/>
          </a:xfrm>
        </p:grpSpPr>
        <p:sp>
          <p:nvSpPr>
            <p:cNvPr id="91" name="Google Shape;91;p4"/>
            <p:cNvSpPr txBox="1"/>
            <p:nvPr/>
          </p:nvSpPr>
          <p:spPr>
            <a:xfrm>
              <a:off x="1555751" y="3613620"/>
              <a:ext cx="2184000" cy="1489495"/>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chemeClr val="dk1"/>
                </a:buClr>
                <a:buSzPts val="3600"/>
                <a:buFont typeface="Arial"/>
                <a:buNone/>
              </a:pPr>
              <a:r>
                <a:rPr lang="en-GB" sz="3600" b="1" dirty="0">
                  <a:solidFill>
                    <a:srgbClr val="D88585"/>
                  </a:solidFill>
                  <a:latin typeface="Montserrat ExtraBold"/>
                  <a:ea typeface="Montserrat ExtraBold"/>
                  <a:cs typeface="Montserrat ExtraBold"/>
                  <a:sym typeface="Montserrat ExtraBold"/>
                </a:rPr>
                <a:t>100</a:t>
              </a:r>
              <a:r>
                <a:rPr lang="en-GB" sz="3600" b="1" i="0" u="none" strike="noStrike" cap="none" dirty="0">
                  <a:solidFill>
                    <a:srgbClr val="D88585"/>
                  </a:solidFill>
                  <a:latin typeface="Montserrat ExtraBold"/>
                  <a:ea typeface="Montserrat ExtraBold"/>
                  <a:cs typeface="Montserrat ExtraBold"/>
                  <a:sym typeface="Montserrat ExtraBold"/>
                </a:rPr>
                <a:t>%</a:t>
              </a:r>
              <a:endParaRPr sz="11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half or less of their children were aware of the factors that contribute to their wellbeing.</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92" name="Google Shape;92;p4"/>
            <p:cNvSpPr txBox="1"/>
            <p:nvPr/>
          </p:nvSpPr>
          <p:spPr>
            <a:xfrm>
              <a:off x="1555754" y="5231121"/>
              <a:ext cx="2291700" cy="15054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D88585"/>
                  </a:solidFill>
                  <a:latin typeface="Montserrat ExtraBold"/>
                  <a:ea typeface="Montserrat ExtraBold"/>
                  <a:cs typeface="Montserrat ExtraBold"/>
                  <a:sym typeface="Montserrat ExtraBold"/>
                </a:rPr>
                <a:t>57</a:t>
              </a:r>
              <a:r>
                <a:rPr lang="en-GB" sz="3600" b="1" i="0" u="none" strike="noStrike" cap="none" dirty="0">
                  <a:solidFill>
                    <a:srgbClr val="D88585"/>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staff said half or less of their children have a method to self-regulate during times of stress and worry.</a:t>
              </a:r>
              <a:endParaRPr sz="1200" b="0" i="0" u="none" strike="noStrike" cap="none" dirty="0">
                <a:solidFill>
                  <a:srgbClr val="000000"/>
                </a:solidFill>
                <a:latin typeface="Montserrat Medium"/>
                <a:ea typeface="Montserrat Medium"/>
                <a:cs typeface="Montserrat Medium"/>
                <a:sym typeface="Montserrat Medium"/>
              </a:endParaRPr>
            </a:p>
          </p:txBody>
        </p:sp>
        <p:sp>
          <p:nvSpPr>
            <p:cNvPr id="93" name="Google Shape;93;p4"/>
            <p:cNvSpPr txBox="1"/>
            <p:nvPr/>
          </p:nvSpPr>
          <p:spPr>
            <a:xfrm>
              <a:off x="1555754" y="6873871"/>
              <a:ext cx="2222400" cy="2534397"/>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D88585"/>
                  </a:solidFill>
                  <a:latin typeface="Montserrat ExtraBold"/>
                  <a:ea typeface="Montserrat ExtraBold"/>
                  <a:cs typeface="Montserrat ExtraBold"/>
                  <a:sym typeface="Montserrat ExtraBold"/>
                </a:rPr>
                <a:t>86</a:t>
              </a:r>
              <a:r>
                <a:rPr lang="en-GB" sz="3600" b="1" i="0" u="none" strike="noStrike" cap="none" dirty="0">
                  <a:solidFill>
                    <a:srgbClr val="D88585"/>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staff said they do not spend more than one formal lesson per week learning about children’s emotional and mental health.</a:t>
              </a:r>
              <a:endParaRPr sz="1200" b="0" i="0" u="none" strike="noStrike" cap="none" dirty="0">
                <a:solidFill>
                  <a:srgbClr val="545357"/>
                </a:solidFill>
                <a:latin typeface="Montserrat Medium"/>
                <a:ea typeface="Montserrat Medium"/>
                <a:cs typeface="Montserrat Medium"/>
                <a:sym typeface="Montserrat Medium"/>
              </a:endParaRPr>
            </a:p>
            <a:p>
              <a:pPr marL="0" marR="5080" lvl="0" indent="0" algn="l" rtl="0">
                <a:lnSpc>
                  <a:spcPct val="114500"/>
                </a:lnSpc>
                <a:spcBef>
                  <a:spcPts val="690"/>
                </a:spcBef>
                <a:spcAft>
                  <a:spcPts val="0"/>
                </a:spcAft>
                <a:buClr>
                  <a:srgbClr val="000000"/>
                </a:buClr>
                <a:buSzPts val="1200"/>
                <a:buFont typeface="Arial"/>
                <a:buNone/>
              </a:pPr>
              <a:endParaRPr sz="1200" b="0" i="0" u="none" strike="noStrike" cap="none" dirty="0">
                <a:solidFill>
                  <a:srgbClr val="545357"/>
                </a:solidFill>
                <a:latin typeface="Montserrat Medium"/>
                <a:ea typeface="Montserrat Medium"/>
                <a:cs typeface="Montserrat Medium"/>
                <a:sym typeface="Montserrat Medium"/>
              </a:endParaRPr>
            </a:p>
            <a:p>
              <a:pPr marL="12700" marR="5080" lvl="0" indent="0" algn="l" rtl="0">
                <a:lnSpc>
                  <a:spcPct val="114500"/>
                </a:lnSpc>
                <a:spcBef>
                  <a:spcPts val="690"/>
                </a:spcBef>
                <a:spcAft>
                  <a:spcPts val="0"/>
                </a:spcAft>
                <a:buClr>
                  <a:srgbClr val="000000"/>
                </a:buClr>
                <a:buSzPts val="1200"/>
                <a:buFont typeface="Arial"/>
                <a:buNone/>
              </a:pPr>
              <a:endParaRPr sz="1200" b="0" i="0" u="none" strike="noStrike" cap="none" dirty="0">
                <a:solidFill>
                  <a:srgbClr val="545357"/>
                </a:solidFill>
                <a:latin typeface="Montserrat Medium"/>
                <a:ea typeface="Montserrat Medium"/>
                <a:cs typeface="Montserrat Medium"/>
                <a:sym typeface="Montserrat Medium"/>
              </a:endParaRPr>
            </a:p>
          </p:txBody>
        </p:sp>
      </p:grpSp>
      <p:grpSp>
        <p:nvGrpSpPr>
          <p:cNvPr id="94" name="Google Shape;94;p4"/>
          <p:cNvGrpSpPr/>
          <p:nvPr/>
        </p:nvGrpSpPr>
        <p:grpSpPr>
          <a:xfrm>
            <a:off x="3626872" y="5654675"/>
            <a:ext cx="542925" cy="542290"/>
            <a:chOff x="3942214" y="4123934"/>
            <a:chExt cx="542925" cy="542290"/>
          </a:xfrm>
        </p:grpSpPr>
        <p:sp>
          <p:nvSpPr>
            <p:cNvPr id="95" name="Google Shape;95;p4"/>
            <p:cNvSpPr/>
            <p:nvPr/>
          </p:nvSpPr>
          <p:spPr>
            <a:xfrm>
              <a:off x="3942214" y="4123934"/>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D8858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96" name="Google Shape;96;p4"/>
            <p:cNvPicPr preferRelativeResize="0"/>
            <p:nvPr/>
          </p:nvPicPr>
          <p:blipFill rotWithShape="1">
            <a:blip r:embed="rId4">
              <a:alphaModFix/>
            </a:blip>
            <a:srcRect/>
            <a:stretch/>
          </p:blipFill>
          <p:spPr>
            <a:xfrm>
              <a:off x="4111453" y="4445645"/>
              <a:ext cx="203840" cy="84120"/>
            </a:xfrm>
            <a:prstGeom prst="rect">
              <a:avLst/>
            </a:prstGeom>
            <a:noFill/>
            <a:ln>
              <a:noFill/>
            </a:ln>
          </p:spPr>
        </p:pic>
      </p:grpSp>
      <p:grpSp>
        <p:nvGrpSpPr>
          <p:cNvPr id="97" name="Google Shape;97;p4"/>
          <p:cNvGrpSpPr/>
          <p:nvPr/>
        </p:nvGrpSpPr>
        <p:grpSpPr>
          <a:xfrm>
            <a:off x="3626872" y="4054475"/>
            <a:ext cx="542925" cy="542290"/>
            <a:chOff x="3942214" y="4123934"/>
            <a:chExt cx="542925" cy="542290"/>
          </a:xfrm>
        </p:grpSpPr>
        <p:sp>
          <p:nvSpPr>
            <p:cNvPr id="98" name="Google Shape;98;p4"/>
            <p:cNvSpPr/>
            <p:nvPr/>
          </p:nvSpPr>
          <p:spPr>
            <a:xfrm>
              <a:off x="3942214" y="4123934"/>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D8858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99" name="Google Shape;99;p4"/>
            <p:cNvPicPr preferRelativeResize="0"/>
            <p:nvPr/>
          </p:nvPicPr>
          <p:blipFill rotWithShape="1">
            <a:blip r:embed="rId4">
              <a:alphaModFix/>
            </a:blip>
            <a:srcRect/>
            <a:stretch/>
          </p:blipFill>
          <p:spPr>
            <a:xfrm>
              <a:off x="4111453" y="4445645"/>
              <a:ext cx="203840" cy="84120"/>
            </a:xfrm>
            <a:prstGeom prst="rect">
              <a:avLst/>
            </a:prstGeom>
            <a:noFill/>
            <a:ln>
              <a:noFill/>
            </a:ln>
          </p:spPr>
        </p:pic>
      </p:grpSp>
      <p:grpSp>
        <p:nvGrpSpPr>
          <p:cNvPr id="100" name="Google Shape;100;p4"/>
          <p:cNvGrpSpPr/>
          <p:nvPr/>
        </p:nvGrpSpPr>
        <p:grpSpPr>
          <a:xfrm>
            <a:off x="3626872" y="7254875"/>
            <a:ext cx="542925" cy="542290"/>
            <a:chOff x="3942214" y="4123934"/>
            <a:chExt cx="542925" cy="542290"/>
          </a:xfrm>
        </p:grpSpPr>
        <p:sp>
          <p:nvSpPr>
            <p:cNvPr id="101" name="Google Shape;101;p4"/>
            <p:cNvSpPr/>
            <p:nvPr/>
          </p:nvSpPr>
          <p:spPr>
            <a:xfrm>
              <a:off x="3942214" y="4123934"/>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D88585"/>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102" name="Google Shape;102;p4"/>
            <p:cNvPicPr preferRelativeResize="0"/>
            <p:nvPr/>
          </p:nvPicPr>
          <p:blipFill rotWithShape="1">
            <a:blip r:embed="rId4">
              <a:alphaModFix/>
            </a:blip>
            <a:srcRect/>
            <a:stretch/>
          </p:blipFill>
          <p:spPr>
            <a:xfrm>
              <a:off x="4111453" y="4445645"/>
              <a:ext cx="203840" cy="84120"/>
            </a:xfrm>
            <a:prstGeom prst="rect">
              <a:avLst/>
            </a:prstGeom>
            <a:noFill/>
            <a:ln>
              <a:noFill/>
            </a:ln>
          </p:spPr>
        </p:pic>
      </p:grpSp>
      <p:grpSp>
        <p:nvGrpSpPr>
          <p:cNvPr id="103" name="Google Shape;103;p4"/>
          <p:cNvGrpSpPr/>
          <p:nvPr/>
        </p:nvGrpSpPr>
        <p:grpSpPr>
          <a:xfrm>
            <a:off x="4346190" y="4030380"/>
            <a:ext cx="2620800" cy="4844535"/>
            <a:chOff x="4278785" y="4027345"/>
            <a:chExt cx="2620800" cy="4724992"/>
          </a:xfrm>
        </p:grpSpPr>
        <p:sp>
          <p:nvSpPr>
            <p:cNvPr id="104" name="Google Shape;104;p4"/>
            <p:cNvSpPr txBox="1"/>
            <p:nvPr/>
          </p:nvSpPr>
          <p:spPr>
            <a:xfrm>
              <a:off x="4278785" y="4027345"/>
              <a:ext cx="2620800" cy="1261124"/>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D88585"/>
                  </a:solidFill>
                  <a:latin typeface="Montserrat ExtraBold"/>
                  <a:ea typeface="Montserrat ExtraBold"/>
                  <a:cs typeface="Montserrat ExtraBold"/>
                  <a:sym typeface="Montserrat ExtraBold"/>
                </a:rPr>
                <a:t>100</a:t>
              </a:r>
              <a:r>
                <a:rPr lang="en-GB" sz="3600" b="1" i="0" u="none" strike="noStrike" cap="none" dirty="0">
                  <a:solidFill>
                    <a:srgbClr val="D88585"/>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75"/>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have said this module has helped their class to understand their brain.</a:t>
              </a:r>
              <a:endParaRPr sz="1200" b="0" i="0" u="none" strike="noStrike" cap="none" dirty="0">
                <a:solidFill>
                  <a:srgbClr val="000000"/>
                </a:solidFill>
                <a:latin typeface="Montserrat Medium"/>
                <a:ea typeface="Montserrat Medium"/>
                <a:cs typeface="Montserrat Medium"/>
                <a:sym typeface="Montserrat Medium"/>
              </a:endParaRPr>
            </a:p>
          </p:txBody>
        </p:sp>
        <p:sp>
          <p:nvSpPr>
            <p:cNvPr id="105" name="Google Shape;105;p4"/>
            <p:cNvSpPr txBox="1"/>
            <p:nvPr/>
          </p:nvSpPr>
          <p:spPr>
            <a:xfrm>
              <a:off x="4278786" y="5655288"/>
              <a:ext cx="2258100" cy="1261124"/>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D88585"/>
                  </a:solidFill>
                  <a:latin typeface="Montserrat ExtraBold"/>
                  <a:ea typeface="Montserrat ExtraBold"/>
                  <a:cs typeface="Montserrat ExtraBold"/>
                  <a:sym typeface="Montserrat ExtraBold"/>
                </a:rPr>
                <a:t>100</a:t>
              </a:r>
              <a:r>
                <a:rPr lang="en-GB" sz="3600" b="1" i="0" u="none" strike="noStrike" cap="none" dirty="0">
                  <a:solidFill>
                    <a:srgbClr val="D88585"/>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have said Happy Breathing has benefitted their class.</a:t>
              </a:r>
              <a:endParaRPr sz="1200" b="0" i="0" u="none" strike="noStrike" cap="none" dirty="0">
                <a:solidFill>
                  <a:srgbClr val="000000"/>
                </a:solidFill>
                <a:latin typeface="Montserrat Medium"/>
                <a:ea typeface="Montserrat Medium"/>
                <a:cs typeface="Montserrat Medium"/>
                <a:sym typeface="Montserrat Medium"/>
              </a:endParaRPr>
            </a:p>
          </p:txBody>
        </p:sp>
        <p:sp>
          <p:nvSpPr>
            <p:cNvPr id="106" name="Google Shape;106;p4"/>
            <p:cNvSpPr txBox="1"/>
            <p:nvPr/>
          </p:nvSpPr>
          <p:spPr>
            <a:xfrm>
              <a:off x="4278786" y="7284087"/>
              <a:ext cx="2536500" cy="146825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D88585"/>
                  </a:solidFill>
                  <a:latin typeface="Montserrat ExtraBold"/>
                  <a:ea typeface="Montserrat ExtraBold"/>
                  <a:cs typeface="Montserrat ExtraBold"/>
                  <a:sym typeface="Montserrat ExtraBold"/>
                </a:rPr>
                <a:t>100</a:t>
              </a:r>
              <a:r>
                <a:rPr lang="en-GB" sz="3600" b="1" i="0" u="none" strike="noStrike" cap="none" dirty="0">
                  <a:solidFill>
                    <a:srgbClr val="D88585"/>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staff are now having 1-3 conversations (formal or informal) about children’s mental well-being each week.</a:t>
              </a:r>
              <a:endParaRPr sz="1200" b="0" i="0" u="none" strike="noStrike" cap="none" dirty="0">
                <a:solidFill>
                  <a:srgbClr val="000000"/>
                </a:solidFill>
                <a:latin typeface="Montserrat Medium"/>
                <a:ea typeface="Montserrat Medium"/>
                <a:cs typeface="Montserrat Medium"/>
                <a:sym typeface="Montserrat Medium"/>
              </a:endParaRPr>
            </a:p>
          </p:txBody>
        </p:sp>
      </p:grpSp>
      <p:sp>
        <p:nvSpPr>
          <p:cNvPr id="107" name="Google Shape;107;p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p4"/>
          <p:cNvSpPr txBox="1">
            <a:spLocks noGrp="1"/>
          </p:cNvSpPr>
          <p:nvPr>
            <p:ph type="ftr" idx="11"/>
          </p:nvPr>
        </p:nvSpPr>
        <p:spPr>
          <a:xfrm>
            <a:off x="7140592" y="103134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3</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grpSp>
        <p:nvGrpSpPr>
          <p:cNvPr id="113" name="Google Shape;113;p5"/>
          <p:cNvGrpSpPr/>
          <p:nvPr/>
        </p:nvGrpSpPr>
        <p:grpSpPr>
          <a:xfrm>
            <a:off x="-2158" y="0"/>
            <a:ext cx="7556117" cy="3281828"/>
            <a:chOff x="-2158" y="0"/>
            <a:chExt cx="7556117" cy="3281828"/>
          </a:xfrm>
        </p:grpSpPr>
        <p:sp>
          <p:nvSpPr>
            <p:cNvPr id="114" name="Google Shape;114;p5"/>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BF80B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15" name="Google Shape;115;p5"/>
            <p:cNvSpPr/>
            <p:nvPr/>
          </p:nvSpPr>
          <p:spPr>
            <a:xfrm>
              <a:off x="-2158" y="3050053"/>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D9B3D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116" name="Google Shape;116;p5"/>
          <p:cNvSpPr txBox="1">
            <a:spLocks noGrp="1"/>
          </p:cNvSpPr>
          <p:nvPr>
            <p:ph type="title"/>
          </p:nvPr>
        </p:nvSpPr>
        <p:spPr>
          <a:xfrm>
            <a:off x="468054" y="362981"/>
            <a:ext cx="6014085" cy="2408288"/>
          </a:xfrm>
          <a:prstGeom prst="rect">
            <a:avLst/>
          </a:prstGeom>
          <a:noFill/>
          <a:ln>
            <a:noFill/>
          </a:ln>
        </p:spPr>
        <p:txBody>
          <a:bodyPr spcFirstLastPara="1" wrap="square" lIns="0" tIns="81275" rIns="0" bIns="0" anchor="t" anchorCtr="0">
            <a:spAutoFit/>
          </a:bodyPr>
          <a:lstStyle/>
          <a:p>
            <a:pPr marL="12700" marR="5080" lvl="0" indent="0" algn="l" rtl="0">
              <a:lnSpc>
                <a:spcPct val="103863"/>
              </a:lnSpc>
              <a:spcBef>
                <a:spcPts val="0"/>
              </a:spcBef>
              <a:spcAft>
                <a:spcPts val="0"/>
              </a:spcAft>
              <a:buSzPts val="1400"/>
              <a:buNone/>
            </a:pPr>
            <a:r>
              <a:rPr lang="en-GB" sz="4400"/>
              <a:t>Celebrate – </a:t>
            </a:r>
            <a:r>
              <a:rPr lang="en-GB" sz="3600"/>
              <a:t/>
            </a:r>
            <a:br>
              <a:rPr lang="en-GB" sz="3600"/>
            </a:br>
            <a:r>
              <a:rPr lang="en-GB" sz="3600"/>
              <a:t>Discovering </a:t>
            </a:r>
            <a:br>
              <a:rPr lang="en-GB" sz="3600"/>
            </a:br>
            <a:r>
              <a:rPr lang="en-GB" sz="3600"/>
              <a:t>and celebrating </a:t>
            </a:r>
            <a:br>
              <a:rPr lang="en-GB" sz="3600"/>
            </a:br>
            <a:r>
              <a:rPr lang="en-GB" sz="3600"/>
              <a:t>Character Strengths</a:t>
            </a:r>
            <a:endParaRPr sz="3600"/>
          </a:p>
        </p:txBody>
      </p:sp>
      <p:sp>
        <p:nvSpPr>
          <p:cNvPr id="117" name="Google Shape;117;p5"/>
          <p:cNvSpPr txBox="1"/>
          <p:nvPr/>
        </p:nvSpPr>
        <p:spPr>
          <a:xfrm>
            <a:off x="3944118" y="3965404"/>
            <a:ext cx="3101340" cy="711200"/>
          </a:xfrm>
          <a:prstGeom prst="rect">
            <a:avLst/>
          </a:prstGeom>
          <a:noFill/>
          <a:ln>
            <a:noFill/>
          </a:ln>
        </p:spPr>
        <p:txBody>
          <a:bodyPr spcFirstLastPara="1" wrap="square" lIns="0" tIns="12700" rIns="0" bIns="0" anchor="t" anchorCtr="0">
            <a:spAutoFit/>
          </a:bodyPr>
          <a:lstStyle/>
          <a:p>
            <a:pPr marL="12700" marR="5080" lvl="0" indent="0" algn="l" rtl="0">
              <a:lnSpc>
                <a:spcPct val="112400"/>
              </a:lnSpc>
              <a:spcBef>
                <a:spcPts val="0"/>
              </a:spcBef>
              <a:spcAft>
                <a:spcPts val="0"/>
              </a:spcAft>
              <a:buClr>
                <a:srgbClr val="000000"/>
              </a:buClr>
              <a:buSzPts val="1000"/>
              <a:buFont typeface="Arial"/>
              <a:buNone/>
            </a:pPr>
            <a:r>
              <a:rPr lang="en-GB" sz="1000" b="0" i="0" u="none" strike="noStrike" cap="none">
                <a:solidFill>
                  <a:srgbClr val="545357"/>
                </a:solidFill>
                <a:latin typeface="Montserrat Medium"/>
                <a:ea typeface="Montserrat Medium"/>
                <a:cs typeface="Montserrat Medium"/>
                <a:sym typeface="Montserrat Medium"/>
              </a:rPr>
              <a:t>Character Strengths are the number one way to build self esteem and confidence in children and this module is all about developing the children’s self awareness and confidence.</a:t>
            </a:r>
            <a:endParaRPr sz="1000" b="0" i="0" u="none" strike="noStrike" cap="none">
              <a:solidFill>
                <a:srgbClr val="000000"/>
              </a:solidFill>
              <a:latin typeface="Montserrat Medium"/>
              <a:ea typeface="Montserrat Medium"/>
              <a:cs typeface="Montserrat Medium"/>
              <a:sym typeface="Montserrat Medium"/>
            </a:endParaRPr>
          </a:p>
        </p:txBody>
      </p:sp>
      <p:sp>
        <p:nvSpPr>
          <p:cNvPr id="118" name="Google Shape;118;p5"/>
          <p:cNvSpPr txBox="1"/>
          <p:nvPr/>
        </p:nvSpPr>
        <p:spPr>
          <a:xfrm>
            <a:off x="480705" y="3944468"/>
            <a:ext cx="2842260" cy="1405890"/>
          </a:xfrm>
          <a:prstGeom prst="rect">
            <a:avLst/>
          </a:prstGeom>
          <a:noFill/>
          <a:ln>
            <a:noFill/>
          </a:ln>
        </p:spPr>
        <p:txBody>
          <a:bodyPr spcFirstLastPara="1" wrap="square" lIns="0" tIns="12700" rIns="0" bIns="0" anchor="t" anchorCtr="0">
            <a:spAutoFit/>
          </a:bodyPr>
          <a:lstStyle/>
          <a:p>
            <a:pPr marL="12700" marR="5080" lvl="0" indent="0" algn="l" rtl="0">
              <a:lnSpc>
                <a:spcPct val="113199"/>
              </a:lnSpc>
              <a:spcBef>
                <a:spcPts val="0"/>
              </a:spcBef>
              <a:spcAft>
                <a:spcPts val="0"/>
              </a:spcAft>
              <a:buClr>
                <a:srgbClr val="000000"/>
              </a:buClr>
              <a:buSzPts val="1600"/>
              <a:buFont typeface="Arial"/>
              <a:buNone/>
            </a:pPr>
            <a:r>
              <a:rPr lang="en-GB" sz="1600" b="1" i="0" u="none" strike="noStrike" cap="none">
                <a:solidFill>
                  <a:srgbClr val="545357"/>
                </a:solidFill>
                <a:latin typeface="Montserrat"/>
                <a:ea typeface="Montserrat"/>
                <a:cs typeface="Montserrat"/>
                <a:sym typeface="Montserrat"/>
              </a:rPr>
              <a:t>In this module the children learn all about their unique Character Strengths and develop strategies to celebrate them.</a:t>
            </a:r>
            <a:endParaRPr sz="1600" b="0" i="0" u="none" strike="noStrike" cap="none">
              <a:solidFill>
                <a:srgbClr val="000000"/>
              </a:solidFill>
              <a:latin typeface="Montserrat"/>
              <a:ea typeface="Montserrat"/>
              <a:cs typeface="Montserrat"/>
              <a:sym typeface="Montserrat"/>
            </a:endParaRPr>
          </a:p>
        </p:txBody>
      </p:sp>
      <p:sp>
        <p:nvSpPr>
          <p:cNvPr id="119" name="Google Shape;119;p5"/>
          <p:cNvSpPr/>
          <p:nvPr/>
        </p:nvSpPr>
        <p:spPr>
          <a:xfrm>
            <a:off x="468054" y="3842982"/>
            <a:ext cx="6614795" cy="0"/>
          </a:xfrm>
          <a:custGeom>
            <a:avLst/>
            <a:gdLst/>
            <a:ahLst/>
            <a:cxnLst/>
            <a:rect l="l" t="t" r="r" b="b"/>
            <a:pathLst>
              <a:path w="6614795" h="120000" extrusionOk="0">
                <a:moveTo>
                  <a:pt x="0" y="0"/>
                </a:moveTo>
                <a:lnTo>
                  <a:pt x="6614418" y="0"/>
                </a:lnTo>
              </a:path>
            </a:pathLst>
          </a:custGeom>
          <a:noFill/>
          <a:ln w="9525" cap="flat" cmpd="sng">
            <a:solidFill>
              <a:srgbClr val="AAA6AE"/>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121" name="Google Shape;121;p5"/>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122" name="Google Shape;122;p5"/>
          <p:cNvSpPr txBox="1">
            <a:spLocks noGrp="1"/>
          </p:cNvSpPr>
          <p:nvPr>
            <p:ph type="ftr" idx="11"/>
          </p:nvPr>
        </p:nvSpPr>
        <p:spPr>
          <a:xfrm>
            <a:off x="7140592" y="103134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4</a:t>
            </a:r>
            <a:endParaRPr/>
          </a:p>
        </p:txBody>
      </p:sp>
      <p:pic>
        <p:nvPicPr>
          <p:cNvPr id="2" name="Google Shape;128;p5">
            <a:extLst>
              <a:ext uri="{FF2B5EF4-FFF2-40B4-BE49-F238E27FC236}">
                <a16:creationId xmlns:a16="http://schemas.microsoft.com/office/drawing/2014/main" id="{00AE3D9E-17A6-9C7B-2E19-F8B62FBFE8B7}"/>
              </a:ext>
            </a:extLst>
          </p:cNvPr>
          <p:cNvPicPr preferRelativeResize="0"/>
          <p:nvPr/>
        </p:nvPicPr>
        <p:blipFill>
          <a:blip r:embed="rId4"/>
          <a:srcRect/>
          <a:stretch/>
        </p:blipFill>
        <p:spPr>
          <a:xfrm>
            <a:off x="1501193" y="5704355"/>
            <a:ext cx="4481572" cy="448250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6"/>
          <p:cNvSpPr/>
          <p:nvPr/>
        </p:nvSpPr>
        <p:spPr>
          <a:xfrm>
            <a:off x="387873" y="4180733"/>
            <a:ext cx="542925" cy="542289"/>
          </a:xfrm>
          <a:custGeom>
            <a:avLst/>
            <a:gdLst/>
            <a:ahLst/>
            <a:cxnLst/>
            <a:rect l="l" t="t" r="r" b="b"/>
            <a:pathLst>
              <a:path w="542925" h="542289" extrusionOk="0">
                <a:moveTo>
                  <a:pt x="297729" y="1269"/>
                </a:moveTo>
                <a:lnTo>
                  <a:pt x="244567" y="1269"/>
                </a:lnTo>
                <a:lnTo>
                  <a:pt x="251201" y="0"/>
                </a:lnTo>
                <a:lnTo>
                  <a:pt x="291097" y="0"/>
                </a:lnTo>
                <a:lnTo>
                  <a:pt x="297729" y="1269"/>
                </a:lnTo>
                <a:close/>
              </a:path>
              <a:path w="542925" h="542289" extrusionOk="0">
                <a:moveTo>
                  <a:pt x="324068" y="537209"/>
                </a:moveTo>
                <a:lnTo>
                  <a:pt x="218237" y="537209"/>
                </a:lnTo>
                <a:lnTo>
                  <a:pt x="211723" y="534669"/>
                </a:lnTo>
                <a:lnTo>
                  <a:pt x="198813" y="532129"/>
                </a:lnTo>
                <a:lnTo>
                  <a:pt x="192417" y="529589"/>
                </a:lnTo>
                <a:lnTo>
                  <a:pt x="186069" y="528319"/>
                </a:lnTo>
                <a:lnTo>
                  <a:pt x="173538" y="523239"/>
                </a:lnTo>
                <a:lnTo>
                  <a:pt x="149204" y="513079"/>
                </a:lnTo>
                <a:lnTo>
                  <a:pt x="143293" y="509269"/>
                </a:lnTo>
                <a:lnTo>
                  <a:pt x="137460" y="506729"/>
                </a:lnTo>
                <a:lnTo>
                  <a:pt x="131710" y="502919"/>
                </a:lnTo>
                <a:lnTo>
                  <a:pt x="126044" y="500379"/>
                </a:lnTo>
                <a:lnTo>
                  <a:pt x="120463" y="496569"/>
                </a:lnTo>
                <a:lnTo>
                  <a:pt x="114972" y="492759"/>
                </a:lnTo>
                <a:lnTo>
                  <a:pt x="109578" y="488949"/>
                </a:lnTo>
                <a:lnTo>
                  <a:pt x="104282" y="483869"/>
                </a:lnTo>
                <a:lnTo>
                  <a:pt x="99083" y="480059"/>
                </a:lnTo>
                <a:lnTo>
                  <a:pt x="93988" y="476249"/>
                </a:lnTo>
                <a:lnTo>
                  <a:pt x="89002" y="471169"/>
                </a:lnTo>
                <a:lnTo>
                  <a:pt x="84127" y="467359"/>
                </a:lnTo>
                <a:lnTo>
                  <a:pt x="79361" y="462279"/>
                </a:lnTo>
                <a:lnTo>
                  <a:pt x="74710" y="457199"/>
                </a:lnTo>
                <a:lnTo>
                  <a:pt x="70181" y="452119"/>
                </a:lnTo>
                <a:lnTo>
                  <a:pt x="65772" y="448309"/>
                </a:lnTo>
                <a:lnTo>
                  <a:pt x="61485" y="443229"/>
                </a:lnTo>
                <a:lnTo>
                  <a:pt x="57324" y="436879"/>
                </a:lnTo>
                <a:lnTo>
                  <a:pt x="53295" y="431799"/>
                </a:lnTo>
                <a:lnTo>
                  <a:pt x="49396" y="426719"/>
                </a:lnTo>
                <a:lnTo>
                  <a:pt x="45629" y="421639"/>
                </a:lnTo>
                <a:lnTo>
                  <a:pt x="41998" y="415289"/>
                </a:lnTo>
                <a:lnTo>
                  <a:pt x="38507" y="410209"/>
                </a:lnTo>
                <a:lnTo>
                  <a:pt x="35156" y="403859"/>
                </a:lnTo>
                <a:lnTo>
                  <a:pt x="31945" y="398779"/>
                </a:lnTo>
                <a:lnTo>
                  <a:pt x="28878" y="392429"/>
                </a:lnTo>
                <a:lnTo>
                  <a:pt x="25959" y="386079"/>
                </a:lnTo>
                <a:lnTo>
                  <a:pt x="23188" y="380999"/>
                </a:lnTo>
                <a:lnTo>
                  <a:pt x="20564" y="374649"/>
                </a:lnTo>
                <a:lnTo>
                  <a:pt x="8046" y="336549"/>
                </a:lnTo>
                <a:lnTo>
                  <a:pt x="1224" y="297179"/>
                </a:lnTo>
                <a:lnTo>
                  <a:pt x="0" y="264159"/>
                </a:lnTo>
                <a:lnTo>
                  <a:pt x="244" y="257809"/>
                </a:lnTo>
                <a:lnTo>
                  <a:pt x="3911" y="224789"/>
                </a:lnTo>
                <a:lnTo>
                  <a:pt x="5130" y="217169"/>
                </a:lnTo>
                <a:lnTo>
                  <a:pt x="15773" y="179069"/>
                </a:lnTo>
                <a:lnTo>
                  <a:pt x="23188" y="161289"/>
                </a:lnTo>
                <a:lnTo>
                  <a:pt x="25959" y="154939"/>
                </a:lnTo>
                <a:lnTo>
                  <a:pt x="28878" y="148589"/>
                </a:lnTo>
                <a:lnTo>
                  <a:pt x="31945" y="142239"/>
                </a:lnTo>
                <a:lnTo>
                  <a:pt x="35156" y="137159"/>
                </a:lnTo>
                <a:lnTo>
                  <a:pt x="38507" y="130809"/>
                </a:lnTo>
                <a:lnTo>
                  <a:pt x="41998" y="125729"/>
                </a:lnTo>
                <a:lnTo>
                  <a:pt x="45629" y="119379"/>
                </a:lnTo>
                <a:lnTo>
                  <a:pt x="49396" y="114299"/>
                </a:lnTo>
                <a:lnTo>
                  <a:pt x="74710" y="83819"/>
                </a:lnTo>
                <a:lnTo>
                  <a:pt x="89002" y="69849"/>
                </a:lnTo>
                <a:lnTo>
                  <a:pt x="93988" y="64769"/>
                </a:lnTo>
                <a:lnTo>
                  <a:pt x="99083" y="60959"/>
                </a:lnTo>
                <a:lnTo>
                  <a:pt x="104282" y="57149"/>
                </a:lnTo>
                <a:lnTo>
                  <a:pt x="109578" y="53339"/>
                </a:lnTo>
                <a:lnTo>
                  <a:pt x="114972" y="48259"/>
                </a:lnTo>
                <a:lnTo>
                  <a:pt x="120463" y="44449"/>
                </a:lnTo>
                <a:lnTo>
                  <a:pt x="126044" y="41909"/>
                </a:lnTo>
                <a:lnTo>
                  <a:pt x="137460" y="34289"/>
                </a:lnTo>
                <a:lnTo>
                  <a:pt x="143293" y="31749"/>
                </a:lnTo>
                <a:lnTo>
                  <a:pt x="149204" y="27939"/>
                </a:lnTo>
                <a:lnTo>
                  <a:pt x="161235" y="22859"/>
                </a:lnTo>
                <a:lnTo>
                  <a:pt x="186069" y="12699"/>
                </a:lnTo>
                <a:lnTo>
                  <a:pt x="192417" y="11429"/>
                </a:lnTo>
                <a:lnTo>
                  <a:pt x="198813" y="8889"/>
                </a:lnTo>
                <a:lnTo>
                  <a:pt x="237948" y="1269"/>
                </a:lnTo>
                <a:lnTo>
                  <a:pt x="304345" y="1269"/>
                </a:lnTo>
                <a:lnTo>
                  <a:pt x="343464" y="8889"/>
                </a:lnTo>
                <a:lnTo>
                  <a:pt x="349856" y="11429"/>
                </a:lnTo>
                <a:lnTo>
                  <a:pt x="356201" y="12699"/>
                </a:lnTo>
                <a:lnTo>
                  <a:pt x="381023" y="22859"/>
                </a:lnTo>
                <a:lnTo>
                  <a:pt x="393048" y="27939"/>
                </a:lnTo>
                <a:lnTo>
                  <a:pt x="398956" y="31749"/>
                </a:lnTo>
                <a:lnTo>
                  <a:pt x="401871" y="33019"/>
                </a:lnTo>
                <a:lnTo>
                  <a:pt x="255625" y="33019"/>
                </a:lnTo>
                <a:lnTo>
                  <a:pt x="209697" y="40639"/>
                </a:lnTo>
                <a:lnTo>
                  <a:pt x="187511" y="48259"/>
                </a:lnTo>
                <a:lnTo>
                  <a:pt x="173149" y="54609"/>
                </a:lnTo>
                <a:lnTo>
                  <a:pt x="166131" y="57149"/>
                </a:lnTo>
                <a:lnTo>
                  <a:pt x="152421" y="64769"/>
                </a:lnTo>
                <a:lnTo>
                  <a:pt x="145762" y="68579"/>
                </a:lnTo>
                <a:lnTo>
                  <a:pt x="132836" y="77469"/>
                </a:lnTo>
                <a:lnTo>
                  <a:pt x="126600" y="82549"/>
                </a:lnTo>
                <a:lnTo>
                  <a:pt x="114583" y="91439"/>
                </a:lnTo>
                <a:lnTo>
                  <a:pt x="108831" y="97789"/>
                </a:lnTo>
                <a:lnTo>
                  <a:pt x="97838" y="107949"/>
                </a:lnTo>
                <a:lnTo>
                  <a:pt x="92625" y="114299"/>
                </a:lnTo>
                <a:lnTo>
                  <a:pt x="82763" y="125729"/>
                </a:lnTo>
                <a:lnTo>
                  <a:pt x="78138" y="132079"/>
                </a:lnTo>
                <a:lnTo>
                  <a:pt x="69501" y="144779"/>
                </a:lnTo>
                <a:lnTo>
                  <a:pt x="65510" y="152399"/>
                </a:lnTo>
                <a:lnTo>
                  <a:pt x="58182" y="165099"/>
                </a:lnTo>
                <a:lnTo>
                  <a:pt x="41785" y="209549"/>
                </a:lnTo>
                <a:lnTo>
                  <a:pt x="34203" y="255269"/>
                </a:lnTo>
                <a:lnTo>
                  <a:pt x="33822" y="262889"/>
                </a:lnTo>
                <a:lnTo>
                  <a:pt x="33822" y="278129"/>
                </a:lnTo>
                <a:lnTo>
                  <a:pt x="39899" y="325119"/>
                </a:lnTo>
                <a:lnTo>
                  <a:pt x="54862" y="368299"/>
                </a:lnTo>
                <a:lnTo>
                  <a:pt x="78138" y="408939"/>
                </a:lnTo>
                <a:lnTo>
                  <a:pt x="92625" y="426719"/>
                </a:lnTo>
                <a:lnTo>
                  <a:pt x="97838" y="433069"/>
                </a:lnTo>
                <a:lnTo>
                  <a:pt x="108831" y="444499"/>
                </a:lnTo>
                <a:lnTo>
                  <a:pt x="114583" y="449579"/>
                </a:lnTo>
                <a:lnTo>
                  <a:pt x="126600" y="458469"/>
                </a:lnTo>
                <a:lnTo>
                  <a:pt x="132836" y="463549"/>
                </a:lnTo>
                <a:lnTo>
                  <a:pt x="145762" y="472439"/>
                </a:lnTo>
                <a:lnTo>
                  <a:pt x="152421" y="476249"/>
                </a:lnTo>
                <a:lnTo>
                  <a:pt x="166131" y="483869"/>
                </a:lnTo>
                <a:lnTo>
                  <a:pt x="173149" y="486409"/>
                </a:lnTo>
                <a:lnTo>
                  <a:pt x="187511" y="492759"/>
                </a:lnTo>
                <a:lnTo>
                  <a:pt x="209697" y="500379"/>
                </a:lnTo>
                <a:lnTo>
                  <a:pt x="217228" y="501649"/>
                </a:lnTo>
                <a:lnTo>
                  <a:pt x="232475" y="505459"/>
                </a:lnTo>
                <a:lnTo>
                  <a:pt x="240155" y="505459"/>
                </a:lnTo>
                <a:lnTo>
                  <a:pt x="255625" y="507999"/>
                </a:lnTo>
                <a:lnTo>
                  <a:pt x="401928" y="507999"/>
                </a:lnTo>
                <a:lnTo>
                  <a:pt x="399011" y="509269"/>
                </a:lnTo>
                <a:lnTo>
                  <a:pt x="393101" y="513079"/>
                </a:lnTo>
                <a:lnTo>
                  <a:pt x="368766" y="523239"/>
                </a:lnTo>
                <a:lnTo>
                  <a:pt x="356236" y="528319"/>
                </a:lnTo>
                <a:lnTo>
                  <a:pt x="349888" y="529589"/>
                </a:lnTo>
                <a:lnTo>
                  <a:pt x="343492" y="532129"/>
                </a:lnTo>
                <a:lnTo>
                  <a:pt x="330582" y="534669"/>
                </a:lnTo>
                <a:lnTo>
                  <a:pt x="324068" y="537209"/>
                </a:lnTo>
                <a:close/>
              </a:path>
              <a:path w="542925" h="542289" extrusionOk="0">
                <a:moveTo>
                  <a:pt x="401928" y="507999"/>
                </a:moveTo>
                <a:lnTo>
                  <a:pt x="286679" y="507999"/>
                </a:lnTo>
                <a:lnTo>
                  <a:pt x="302150" y="505459"/>
                </a:lnTo>
                <a:lnTo>
                  <a:pt x="309830" y="505459"/>
                </a:lnTo>
                <a:lnTo>
                  <a:pt x="325077" y="501649"/>
                </a:lnTo>
                <a:lnTo>
                  <a:pt x="332608" y="500379"/>
                </a:lnTo>
                <a:lnTo>
                  <a:pt x="354794" y="492759"/>
                </a:lnTo>
                <a:lnTo>
                  <a:pt x="369156" y="486409"/>
                </a:lnTo>
                <a:lnTo>
                  <a:pt x="376174" y="483869"/>
                </a:lnTo>
                <a:lnTo>
                  <a:pt x="389884" y="476249"/>
                </a:lnTo>
                <a:lnTo>
                  <a:pt x="396543" y="472439"/>
                </a:lnTo>
                <a:lnTo>
                  <a:pt x="409469" y="463549"/>
                </a:lnTo>
                <a:lnTo>
                  <a:pt x="415705" y="458469"/>
                </a:lnTo>
                <a:lnTo>
                  <a:pt x="427722" y="449579"/>
                </a:lnTo>
                <a:lnTo>
                  <a:pt x="433474" y="444499"/>
                </a:lnTo>
                <a:lnTo>
                  <a:pt x="444466" y="433069"/>
                </a:lnTo>
                <a:lnTo>
                  <a:pt x="449680" y="426719"/>
                </a:lnTo>
                <a:lnTo>
                  <a:pt x="459542" y="415289"/>
                </a:lnTo>
                <a:lnTo>
                  <a:pt x="484123" y="375919"/>
                </a:lnTo>
                <a:lnTo>
                  <a:pt x="502406" y="325119"/>
                </a:lnTo>
                <a:lnTo>
                  <a:pt x="508102" y="285749"/>
                </a:lnTo>
                <a:lnTo>
                  <a:pt x="508483" y="278129"/>
                </a:lnTo>
                <a:lnTo>
                  <a:pt x="508483" y="262889"/>
                </a:lnTo>
                <a:lnTo>
                  <a:pt x="502406" y="217169"/>
                </a:lnTo>
                <a:lnTo>
                  <a:pt x="487442" y="172719"/>
                </a:lnTo>
                <a:lnTo>
                  <a:pt x="476795" y="152399"/>
                </a:lnTo>
                <a:lnTo>
                  <a:pt x="472804" y="144779"/>
                </a:lnTo>
                <a:lnTo>
                  <a:pt x="464167" y="132079"/>
                </a:lnTo>
                <a:lnTo>
                  <a:pt x="459542" y="125729"/>
                </a:lnTo>
                <a:lnTo>
                  <a:pt x="449680" y="114299"/>
                </a:lnTo>
                <a:lnTo>
                  <a:pt x="444466" y="107949"/>
                </a:lnTo>
                <a:lnTo>
                  <a:pt x="433474" y="97789"/>
                </a:lnTo>
                <a:lnTo>
                  <a:pt x="427722" y="91439"/>
                </a:lnTo>
                <a:lnTo>
                  <a:pt x="415705" y="82549"/>
                </a:lnTo>
                <a:lnTo>
                  <a:pt x="376174" y="57149"/>
                </a:lnTo>
                <a:lnTo>
                  <a:pt x="369156" y="54609"/>
                </a:lnTo>
                <a:lnTo>
                  <a:pt x="354794" y="48259"/>
                </a:lnTo>
                <a:lnTo>
                  <a:pt x="332608" y="40639"/>
                </a:lnTo>
                <a:lnTo>
                  <a:pt x="286679" y="33019"/>
                </a:lnTo>
                <a:lnTo>
                  <a:pt x="401871" y="33019"/>
                </a:lnTo>
                <a:lnTo>
                  <a:pt x="437949" y="57149"/>
                </a:lnTo>
                <a:lnTo>
                  <a:pt x="453223" y="69849"/>
                </a:lnTo>
                <a:lnTo>
                  <a:pt x="458097" y="73659"/>
                </a:lnTo>
                <a:lnTo>
                  <a:pt x="484894" y="104139"/>
                </a:lnTo>
                <a:lnTo>
                  <a:pt x="500221" y="125729"/>
                </a:lnTo>
                <a:lnTo>
                  <a:pt x="503713" y="130809"/>
                </a:lnTo>
                <a:lnTo>
                  <a:pt x="507065" y="137159"/>
                </a:lnTo>
                <a:lnTo>
                  <a:pt x="510277" y="142239"/>
                </a:lnTo>
                <a:lnTo>
                  <a:pt x="513345" y="148589"/>
                </a:lnTo>
                <a:lnTo>
                  <a:pt x="516266" y="154939"/>
                </a:lnTo>
                <a:lnTo>
                  <a:pt x="519039" y="161289"/>
                </a:lnTo>
                <a:lnTo>
                  <a:pt x="521665" y="166369"/>
                </a:lnTo>
                <a:lnTo>
                  <a:pt x="534203" y="204469"/>
                </a:lnTo>
                <a:lnTo>
                  <a:pt x="538352" y="224789"/>
                </a:lnTo>
                <a:lnTo>
                  <a:pt x="539415" y="231139"/>
                </a:lnTo>
                <a:lnTo>
                  <a:pt x="542298" y="264159"/>
                </a:lnTo>
                <a:lnTo>
                  <a:pt x="542264" y="278129"/>
                </a:lnTo>
                <a:lnTo>
                  <a:pt x="538394" y="317499"/>
                </a:lnTo>
                <a:lnTo>
                  <a:pt x="528697" y="355599"/>
                </a:lnTo>
                <a:lnTo>
                  <a:pt x="516346" y="386079"/>
                </a:lnTo>
                <a:lnTo>
                  <a:pt x="513427" y="392429"/>
                </a:lnTo>
                <a:lnTo>
                  <a:pt x="510360" y="398779"/>
                </a:lnTo>
                <a:lnTo>
                  <a:pt x="507149" y="403859"/>
                </a:lnTo>
                <a:lnTo>
                  <a:pt x="503798" y="410209"/>
                </a:lnTo>
                <a:lnTo>
                  <a:pt x="500307" y="415289"/>
                </a:lnTo>
                <a:lnTo>
                  <a:pt x="496676" y="421639"/>
                </a:lnTo>
                <a:lnTo>
                  <a:pt x="492909" y="426719"/>
                </a:lnTo>
                <a:lnTo>
                  <a:pt x="489010" y="431799"/>
                </a:lnTo>
                <a:lnTo>
                  <a:pt x="484980" y="436879"/>
                </a:lnTo>
                <a:lnTo>
                  <a:pt x="480819" y="443229"/>
                </a:lnTo>
                <a:lnTo>
                  <a:pt x="476532" y="448309"/>
                </a:lnTo>
                <a:lnTo>
                  <a:pt x="472124" y="452119"/>
                </a:lnTo>
                <a:lnTo>
                  <a:pt x="467595" y="457199"/>
                </a:lnTo>
                <a:lnTo>
                  <a:pt x="462944" y="462279"/>
                </a:lnTo>
                <a:lnTo>
                  <a:pt x="458178" y="467359"/>
                </a:lnTo>
                <a:lnTo>
                  <a:pt x="453303" y="471169"/>
                </a:lnTo>
                <a:lnTo>
                  <a:pt x="448317" y="476249"/>
                </a:lnTo>
                <a:lnTo>
                  <a:pt x="443222" y="480059"/>
                </a:lnTo>
                <a:lnTo>
                  <a:pt x="438023" y="483869"/>
                </a:lnTo>
                <a:lnTo>
                  <a:pt x="432727" y="488949"/>
                </a:lnTo>
                <a:lnTo>
                  <a:pt x="427333" y="492759"/>
                </a:lnTo>
                <a:lnTo>
                  <a:pt x="421842" y="496569"/>
                </a:lnTo>
                <a:lnTo>
                  <a:pt x="416261" y="500379"/>
                </a:lnTo>
                <a:lnTo>
                  <a:pt x="410595" y="502919"/>
                </a:lnTo>
                <a:lnTo>
                  <a:pt x="404845" y="506729"/>
                </a:lnTo>
                <a:lnTo>
                  <a:pt x="401928" y="507999"/>
                </a:lnTo>
                <a:close/>
              </a:path>
              <a:path w="542925" h="542289" extrusionOk="0">
                <a:moveTo>
                  <a:pt x="190182" y="224789"/>
                </a:moveTo>
                <a:lnTo>
                  <a:pt x="176951" y="224789"/>
                </a:lnTo>
                <a:lnTo>
                  <a:pt x="170720" y="222249"/>
                </a:lnTo>
                <a:lnTo>
                  <a:pt x="167970" y="219709"/>
                </a:lnTo>
                <a:lnTo>
                  <a:pt x="163201" y="215899"/>
                </a:lnTo>
                <a:lnTo>
                  <a:pt x="161364" y="213359"/>
                </a:lnTo>
                <a:lnTo>
                  <a:pt x="158783" y="207009"/>
                </a:lnTo>
                <a:lnTo>
                  <a:pt x="158138" y="203199"/>
                </a:lnTo>
                <a:lnTo>
                  <a:pt x="158138" y="196849"/>
                </a:lnTo>
                <a:lnTo>
                  <a:pt x="180194" y="173989"/>
                </a:lnTo>
                <a:lnTo>
                  <a:pt x="186938" y="173989"/>
                </a:lnTo>
                <a:lnTo>
                  <a:pt x="208994" y="196849"/>
                </a:lnTo>
                <a:lnTo>
                  <a:pt x="208994" y="203199"/>
                </a:lnTo>
                <a:lnTo>
                  <a:pt x="208349" y="207009"/>
                </a:lnTo>
                <a:lnTo>
                  <a:pt x="205768" y="213359"/>
                </a:lnTo>
                <a:lnTo>
                  <a:pt x="203931" y="215899"/>
                </a:lnTo>
                <a:lnTo>
                  <a:pt x="199162" y="219709"/>
                </a:lnTo>
                <a:lnTo>
                  <a:pt x="196413" y="222249"/>
                </a:lnTo>
                <a:lnTo>
                  <a:pt x="190182" y="224789"/>
                </a:lnTo>
                <a:close/>
              </a:path>
              <a:path w="542925" h="542289" extrusionOk="0">
                <a:moveTo>
                  <a:pt x="365354" y="224789"/>
                </a:moveTo>
                <a:lnTo>
                  <a:pt x="352123" y="224789"/>
                </a:lnTo>
                <a:lnTo>
                  <a:pt x="345892" y="222249"/>
                </a:lnTo>
                <a:lnTo>
                  <a:pt x="343142" y="219709"/>
                </a:lnTo>
                <a:lnTo>
                  <a:pt x="338374" y="215899"/>
                </a:lnTo>
                <a:lnTo>
                  <a:pt x="336536" y="213359"/>
                </a:lnTo>
                <a:lnTo>
                  <a:pt x="333956" y="207009"/>
                </a:lnTo>
                <a:lnTo>
                  <a:pt x="333310" y="203199"/>
                </a:lnTo>
                <a:lnTo>
                  <a:pt x="333310" y="196849"/>
                </a:lnTo>
                <a:lnTo>
                  <a:pt x="333956" y="193039"/>
                </a:lnTo>
                <a:lnTo>
                  <a:pt x="355367" y="173989"/>
                </a:lnTo>
                <a:lnTo>
                  <a:pt x="362111" y="173989"/>
                </a:lnTo>
                <a:lnTo>
                  <a:pt x="384167" y="196849"/>
                </a:lnTo>
                <a:lnTo>
                  <a:pt x="384167" y="203199"/>
                </a:lnTo>
                <a:lnTo>
                  <a:pt x="383522" y="207009"/>
                </a:lnTo>
                <a:lnTo>
                  <a:pt x="380941" y="213359"/>
                </a:lnTo>
                <a:lnTo>
                  <a:pt x="379103" y="215899"/>
                </a:lnTo>
                <a:lnTo>
                  <a:pt x="374335" y="219709"/>
                </a:lnTo>
                <a:lnTo>
                  <a:pt x="371585" y="222249"/>
                </a:lnTo>
                <a:lnTo>
                  <a:pt x="365354" y="224789"/>
                </a:lnTo>
                <a:close/>
              </a:path>
              <a:path w="542925" h="542289" extrusionOk="0">
                <a:moveTo>
                  <a:pt x="154229" y="425449"/>
                </a:moveTo>
                <a:lnTo>
                  <a:pt x="147098" y="425449"/>
                </a:lnTo>
                <a:lnTo>
                  <a:pt x="144886" y="424179"/>
                </a:lnTo>
                <a:lnTo>
                  <a:pt x="140811" y="421639"/>
                </a:lnTo>
                <a:lnTo>
                  <a:pt x="139126" y="420369"/>
                </a:lnTo>
                <a:lnTo>
                  <a:pt x="136463" y="415289"/>
                </a:lnTo>
                <a:lnTo>
                  <a:pt x="135600" y="414019"/>
                </a:lnTo>
                <a:lnTo>
                  <a:pt x="135009" y="410209"/>
                </a:lnTo>
                <a:lnTo>
                  <a:pt x="134922" y="406399"/>
                </a:lnTo>
                <a:lnTo>
                  <a:pt x="135535" y="403859"/>
                </a:lnTo>
                <a:lnTo>
                  <a:pt x="150686" y="355599"/>
                </a:lnTo>
                <a:lnTo>
                  <a:pt x="179611" y="318769"/>
                </a:lnTo>
                <a:lnTo>
                  <a:pt x="220402" y="295909"/>
                </a:lnTo>
                <a:lnTo>
                  <a:pt x="271152" y="287019"/>
                </a:lnTo>
                <a:lnTo>
                  <a:pt x="321800" y="295909"/>
                </a:lnTo>
                <a:lnTo>
                  <a:pt x="362419" y="318769"/>
                </a:lnTo>
                <a:lnTo>
                  <a:pt x="364411" y="321309"/>
                </a:lnTo>
                <a:lnTo>
                  <a:pt x="271152" y="321309"/>
                </a:lnTo>
                <a:lnTo>
                  <a:pt x="232270" y="327659"/>
                </a:lnTo>
                <a:lnTo>
                  <a:pt x="201663" y="344169"/>
                </a:lnTo>
                <a:lnTo>
                  <a:pt x="180231" y="372109"/>
                </a:lnTo>
                <a:lnTo>
                  <a:pt x="168874" y="408939"/>
                </a:lnTo>
                <a:lnTo>
                  <a:pt x="168796" y="411479"/>
                </a:lnTo>
                <a:lnTo>
                  <a:pt x="168228" y="414019"/>
                </a:lnTo>
                <a:lnTo>
                  <a:pt x="166114" y="417829"/>
                </a:lnTo>
                <a:lnTo>
                  <a:pt x="164660" y="420369"/>
                </a:lnTo>
                <a:lnTo>
                  <a:pt x="160959" y="422909"/>
                </a:lnTo>
                <a:lnTo>
                  <a:pt x="158872" y="424179"/>
                </a:lnTo>
                <a:lnTo>
                  <a:pt x="154229" y="425449"/>
                </a:lnTo>
                <a:close/>
              </a:path>
              <a:path w="542925" h="542289" extrusionOk="0">
                <a:moveTo>
                  <a:pt x="394939" y="422909"/>
                </a:moveTo>
                <a:lnTo>
                  <a:pt x="385939" y="422909"/>
                </a:lnTo>
                <a:lnTo>
                  <a:pt x="382221" y="421639"/>
                </a:lnTo>
                <a:lnTo>
                  <a:pt x="375783" y="416559"/>
                </a:lnTo>
                <a:lnTo>
                  <a:pt x="373851" y="412749"/>
                </a:lnTo>
                <a:lnTo>
                  <a:pt x="373204" y="408939"/>
                </a:lnTo>
                <a:lnTo>
                  <a:pt x="361590" y="372109"/>
                </a:lnTo>
                <a:lnTo>
                  <a:pt x="339915" y="344169"/>
                </a:lnTo>
                <a:lnTo>
                  <a:pt x="309372" y="327659"/>
                </a:lnTo>
                <a:lnTo>
                  <a:pt x="271152" y="321309"/>
                </a:lnTo>
                <a:lnTo>
                  <a:pt x="364411" y="321309"/>
                </a:lnTo>
                <a:lnTo>
                  <a:pt x="391309" y="355599"/>
                </a:lnTo>
                <a:lnTo>
                  <a:pt x="406770" y="403859"/>
                </a:lnTo>
                <a:lnTo>
                  <a:pt x="407080" y="406399"/>
                </a:lnTo>
                <a:lnTo>
                  <a:pt x="406965" y="408939"/>
                </a:lnTo>
                <a:lnTo>
                  <a:pt x="396974" y="421639"/>
                </a:lnTo>
                <a:lnTo>
                  <a:pt x="394939" y="422909"/>
                </a:lnTo>
                <a:close/>
              </a:path>
              <a:path w="542925" h="542289" extrusionOk="0">
                <a:moveTo>
                  <a:pt x="297738" y="541019"/>
                </a:moveTo>
                <a:lnTo>
                  <a:pt x="244567" y="541019"/>
                </a:lnTo>
                <a:lnTo>
                  <a:pt x="224784" y="537209"/>
                </a:lnTo>
                <a:lnTo>
                  <a:pt x="317521" y="537209"/>
                </a:lnTo>
                <a:lnTo>
                  <a:pt x="297738" y="541019"/>
                </a:lnTo>
                <a:close/>
              </a:path>
              <a:path w="542925" h="542289" extrusionOk="0">
                <a:moveTo>
                  <a:pt x="277811" y="542289"/>
                </a:moveTo>
                <a:lnTo>
                  <a:pt x="264494" y="542289"/>
                </a:lnTo>
                <a:lnTo>
                  <a:pt x="257844" y="541019"/>
                </a:lnTo>
                <a:lnTo>
                  <a:pt x="284461" y="541019"/>
                </a:lnTo>
                <a:lnTo>
                  <a:pt x="277811" y="542289"/>
                </a:lnTo>
                <a:close/>
              </a:path>
            </a:pathLst>
          </a:custGeom>
          <a:solidFill>
            <a:srgbClr val="BF80B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28" name="Google Shape;128;p6"/>
          <p:cNvSpPr txBox="1"/>
          <p:nvPr/>
        </p:nvSpPr>
        <p:spPr>
          <a:xfrm>
            <a:off x="1055392" y="4158366"/>
            <a:ext cx="2362200"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BF80B3"/>
                </a:solidFill>
                <a:latin typeface="Montserrat ExtraBold"/>
                <a:ea typeface="Montserrat ExtraBold"/>
                <a:cs typeface="Montserrat ExtraBold"/>
                <a:sym typeface="Montserrat ExtraBold"/>
              </a:rPr>
              <a:t>71</a:t>
            </a:r>
            <a:r>
              <a:rPr lang="en-GB" sz="3600" b="1" i="0" u="none" strike="noStrike" cap="none" dirty="0">
                <a:solidFill>
                  <a:srgbClr val="BF80B3"/>
                </a:solidFill>
                <a:latin typeface="Montserrat ExtraBold"/>
                <a:ea typeface="Montserrat ExtraBold"/>
                <a:cs typeface="Montserrat ExtraBold"/>
                <a:sym typeface="Montserrat ExtraBold"/>
              </a:rPr>
              <a:t>% </a:t>
            </a:r>
            <a:endParaRPr sz="1400" b="0" i="0" u="none" strike="noStrike" cap="none" dirty="0">
              <a:solidFill>
                <a:srgbClr val="000000"/>
              </a:solidFill>
              <a:latin typeface="Arial"/>
              <a:ea typeface="Arial"/>
              <a:cs typeface="Arial"/>
              <a:sym typeface="Arial"/>
            </a:endParaRPr>
          </a:p>
          <a:p>
            <a:pPr marL="12700" marR="0" lvl="0" indent="0" algn="l" rtl="0">
              <a:lnSpc>
                <a:spcPct val="100000"/>
              </a:lnSpc>
              <a:spcBef>
                <a:spcPts val="0"/>
              </a:spcBef>
              <a:spcAft>
                <a:spcPts val="0"/>
              </a:spcAft>
              <a:buClr>
                <a:srgbClr val="000000"/>
              </a:buClr>
              <a:buSzPts val="36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half or less of their children can talk about their Character Strengths.</a:t>
            </a:r>
            <a:endParaRPr sz="1400" b="0" i="0" u="none" strike="noStrike" cap="none" dirty="0">
              <a:solidFill>
                <a:srgbClr val="000000"/>
              </a:solidFill>
              <a:latin typeface="Arial"/>
              <a:ea typeface="Arial"/>
              <a:cs typeface="Arial"/>
              <a:sym typeface="Arial"/>
            </a:endParaRPr>
          </a:p>
        </p:txBody>
      </p:sp>
      <p:sp>
        <p:nvSpPr>
          <p:cNvPr id="129" name="Google Shape;129;p6"/>
          <p:cNvSpPr txBox="1"/>
          <p:nvPr/>
        </p:nvSpPr>
        <p:spPr>
          <a:xfrm>
            <a:off x="4624642" y="5742995"/>
            <a:ext cx="2403900" cy="1489495"/>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BF80B3"/>
                </a:solidFill>
                <a:latin typeface="Montserrat ExtraBold"/>
                <a:ea typeface="Montserrat ExtraBold"/>
                <a:cs typeface="Montserrat ExtraBold"/>
                <a:sym typeface="Montserrat ExtraBold"/>
              </a:rPr>
              <a:t>75</a:t>
            </a:r>
            <a:r>
              <a:rPr lang="en-GB" sz="3600" b="1" i="0" u="none" strike="noStrike" cap="none" dirty="0">
                <a:solidFill>
                  <a:srgbClr val="BF80B3"/>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that they have seen the self-esteem and confidence of their children improve from using myHappymind so far. </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30" name="Google Shape;130;p6"/>
          <p:cNvSpPr txBox="1"/>
          <p:nvPr/>
        </p:nvSpPr>
        <p:spPr>
          <a:xfrm>
            <a:off x="1055392" y="7380336"/>
            <a:ext cx="2303400"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BF80B3"/>
                </a:solidFill>
                <a:latin typeface="Montserrat ExtraBold"/>
                <a:ea typeface="Montserrat ExtraBold"/>
                <a:cs typeface="Montserrat ExtraBold"/>
                <a:sym typeface="Montserrat ExtraBold"/>
              </a:rPr>
              <a:t>43</a:t>
            </a:r>
            <a:r>
              <a:rPr lang="en-GB" sz="3600" b="1" i="0" u="none" strike="noStrike" cap="none" dirty="0">
                <a:solidFill>
                  <a:srgbClr val="BF80B3"/>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do not notice </a:t>
            </a:r>
            <a:r>
              <a:rPr lang="en-GB" sz="1200" dirty="0">
                <a:solidFill>
                  <a:srgbClr val="545357"/>
                </a:solidFill>
                <a:latin typeface="Montserrat Medium"/>
                <a:ea typeface="Montserrat Medium"/>
                <a:cs typeface="Montserrat Medium"/>
                <a:sym typeface="Montserrat Medium"/>
              </a:rPr>
              <a:t>or</a:t>
            </a:r>
            <a:r>
              <a:rPr lang="en-GB" sz="1200" b="0" i="0" u="none" strike="noStrike" cap="none" dirty="0">
                <a:solidFill>
                  <a:srgbClr val="545357"/>
                </a:solidFill>
                <a:latin typeface="Montserrat Medium"/>
                <a:ea typeface="Montserrat Medium"/>
                <a:cs typeface="Montserrat Medium"/>
                <a:sym typeface="Montserrat Medium"/>
              </a:rPr>
              <a:t> Celebrate character on a daily basis.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31" name="Google Shape;131;p6"/>
          <p:cNvSpPr/>
          <p:nvPr/>
        </p:nvSpPr>
        <p:spPr>
          <a:xfrm>
            <a:off x="387873" y="5976729"/>
            <a:ext cx="542925" cy="2124698"/>
          </a:xfrm>
          <a:custGeom>
            <a:avLst/>
            <a:gdLst/>
            <a:ahLst/>
            <a:cxnLst/>
            <a:rect l="l" t="t" r="r" b="b"/>
            <a:pathLst>
              <a:path w="542925" h="2173604" extrusionOk="0">
                <a:moveTo>
                  <a:pt x="208991" y="1828038"/>
                </a:moveTo>
                <a:lnTo>
                  <a:pt x="186944" y="1805178"/>
                </a:lnTo>
                <a:lnTo>
                  <a:pt x="180200" y="1805178"/>
                </a:lnTo>
                <a:lnTo>
                  <a:pt x="158140" y="1828038"/>
                </a:lnTo>
                <a:lnTo>
                  <a:pt x="158140" y="1834388"/>
                </a:lnTo>
                <a:lnTo>
                  <a:pt x="158788" y="1838198"/>
                </a:lnTo>
                <a:lnTo>
                  <a:pt x="161366" y="1844548"/>
                </a:lnTo>
                <a:lnTo>
                  <a:pt x="163207" y="1847088"/>
                </a:lnTo>
                <a:lnTo>
                  <a:pt x="167970" y="1850898"/>
                </a:lnTo>
                <a:lnTo>
                  <a:pt x="170726" y="1853438"/>
                </a:lnTo>
                <a:lnTo>
                  <a:pt x="176949" y="1855978"/>
                </a:lnTo>
                <a:lnTo>
                  <a:pt x="190182" y="1855978"/>
                </a:lnTo>
                <a:lnTo>
                  <a:pt x="196418" y="1853438"/>
                </a:lnTo>
                <a:lnTo>
                  <a:pt x="199161" y="1850898"/>
                </a:lnTo>
                <a:lnTo>
                  <a:pt x="203936" y="1847088"/>
                </a:lnTo>
                <a:lnTo>
                  <a:pt x="205765" y="1844548"/>
                </a:lnTo>
                <a:lnTo>
                  <a:pt x="208343" y="1838198"/>
                </a:lnTo>
                <a:lnTo>
                  <a:pt x="208991" y="1834388"/>
                </a:lnTo>
                <a:lnTo>
                  <a:pt x="208991" y="1828038"/>
                </a:lnTo>
                <a:close/>
              </a:path>
              <a:path w="542925" h="2173604" extrusionOk="0">
                <a:moveTo>
                  <a:pt x="208991" y="196850"/>
                </a:moveTo>
                <a:lnTo>
                  <a:pt x="186944" y="173990"/>
                </a:lnTo>
                <a:lnTo>
                  <a:pt x="180200" y="173990"/>
                </a:lnTo>
                <a:lnTo>
                  <a:pt x="158140" y="196850"/>
                </a:lnTo>
                <a:lnTo>
                  <a:pt x="158140" y="203200"/>
                </a:lnTo>
                <a:lnTo>
                  <a:pt x="158788" y="207010"/>
                </a:lnTo>
                <a:lnTo>
                  <a:pt x="161366" y="213360"/>
                </a:lnTo>
                <a:lnTo>
                  <a:pt x="163207" y="215900"/>
                </a:lnTo>
                <a:lnTo>
                  <a:pt x="167970" y="219710"/>
                </a:lnTo>
                <a:lnTo>
                  <a:pt x="170726" y="222250"/>
                </a:lnTo>
                <a:lnTo>
                  <a:pt x="176949" y="224790"/>
                </a:lnTo>
                <a:lnTo>
                  <a:pt x="190182" y="224790"/>
                </a:lnTo>
                <a:lnTo>
                  <a:pt x="196418" y="222250"/>
                </a:lnTo>
                <a:lnTo>
                  <a:pt x="199161" y="219710"/>
                </a:lnTo>
                <a:lnTo>
                  <a:pt x="203936" y="215900"/>
                </a:lnTo>
                <a:lnTo>
                  <a:pt x="205765" y="213360"/>
                </a:lnTo>
                <a:lnTo>
                  <a:pt x="208343" y="207010"/>
                </a:lnTo>
                <a:lnTo>
                  <a:pt x="208991" y="203200"/>
                </a:lnTo>
                <a:lnTo>
                  <a:pt x="208991" y="196850"/>
                </a:lnTo>
                <a:close/>
              </a:path>
              <a:path w="542925" h="2173604" extrusionOk="0">
                <a:moveTo>
                  <a:pt x="384162" y="1828038"/>
                </a:moveTo>
                <a:lnTo>
                  <a:pt x="362115" y="1805178"/>
                </a:lnTo>
                <a:lnTo>
                  <a:pt x="355371" y="1805178"/>
                </a:lnTo>
                <a:lnTo>
                  <a:pt x="333311" y="1828038"/>
                </a:lnTo>
                <a:lnTo>
                  <a:pt x="333311" y="1834388"/>
                </a:lnTo>
                <a:lnTo>
                  <a:pt x="333959" y="1838198"/>
                </a:lnTo>
                <a:lnTo>
                  <a:pt x="336537" y="1844548"/>
                </a:lnTo>
                <a:lnTo>
                  <a:pt x="338378" y="1847088"/>
                </a:lnTo>
                <a:lnTo>
                  <a:pt x="343141" y="1850898"/>
                </a:lnTo>
                <a:lnTo>
                  <a:pt x="345897" y="1853438"/>
                </a:lnTo>
                <a:lnTo>
                  <a:pt x="352120" y="1855978"/>
                </a:lnTo>
                <a:lnTo>
                  <a:pt x="365353" y="1855978"/>
                </a:lnTo>
                <a:lnTo>
                  <a:pt x="371589" y="1853438"/>
                </a:lnTo>
                <a:lnTo>
                  <a:pt x="374332" y="1850898"/>
                </a:lnTo>
                <a:lnTo>
                  <a:pt x="379107" y="1847088"/>
                </a:lnTo>
                <a:lnTo>
                  <a:pt x="380936" y="1844548"/>
                </a:lnTo>
                <a:lnTo>
                  <a:pt x="383527" y="1838198"/>
                </a:lnTo>
                <a:lnTo>
                  <a:pt x="384162" y="1834388"/>
                </a:lnTo>
                <a:lnTo>
                  <a:pt x="384162" y="1828038"/>
                </a:lnTo>
                <a:close/>
              </a:path>
              <a:path w="542925" h="2173604" extrusionOk="0">
                <a:moveTo>
                  <a:pt x="384162" y="196850"/>
                </a:moveTo>
                <a:lnTo>
                  <a:pt x="362115" y="173990"/>
                </a:lnTo>
                <a:lnTo>
                  <a:pt x="355371" y="173990"/>
                </a:lnTo>
                <a:lnTo>
                  <a:pt x="333311" y="196850"/>
                </a:lnTo>
                <a:lnTo>
                  <a:pt x="333311" y="203200"/>
                </a:lnTo>
                <a:lnTo>
                  <a:pt x="333959" y="207010"/>
                </a:lnTo>
                <a:lnTo>
                  <a:pt x="336537" y="213360"/>
                </a:lnTo>
                <a:lnTo>
                  <a:pt x="338378" y="215900"/>
                </a:lnTo>
                <a:lnTo>
                  <a:pt x="343141" y="219710"/>
                </a:lnTo>
                <a:lnTo>
                  <a:pt x="345897" y="222250"/>
                </a:lnTo>
                <a:lnTo>
                  <a:pt x="352120" y="224790"/>
                </a:lnTo>
                <a:lnTo>
                  <a:pt x="365353" y="224790"/>
                </a:lnTo>
                <a:lnTo>
                  <a:pt x="371589" y="222250"/>
                </a:lnTo>
                <a:lnTo>
                  <a:pt x="374332" y="219710"/>
                </a:lnTo>
                <a:lnTo>
                  <a:pt x="379107" y="215900"/>
                </a:lnTo>
                <a:lnTo>
                  <a:pt x="380936" y="213360"/>
                </a:lnTo>
                <a:lnTo>
                  <a:pt x="383527" y="207010"/>
                </a:lnTo>
                <a:lnTo>
                  <a:pt x="384162" y="203200"/>
                </a:lnTo>
                <a:lnTo>
                  <a:pt x="384162" y="196850"/>
                </a:lnTo>
                <a:close/>
              </a:path>
              <a:path w="542925" h="2173604" extrusionOk="0">
                <a:moveTo>
                  <a:pt x="407085" y="2037588"/>
                </a:moveTo>
                <a:lnTo>
                  <a:pt x="391312" y="1986788"/>
                </a:lnTo>
                <a:lnTo>
                  <a:pt x="364413" y="1952498"/>
                </a:lnTo>
                <a:lnTo>
                  <a:pt x="321805" y="1927098"/>
                </a:lnTo>
                <a:lnTo>
                  <a:pt x="271157" y="1918208"/>
                </a:lnTo>
                <a:lnTo>
                  <a:pt x="220408" y="1927098"/>
                </a:lnTo>
                <a:lnTo>
                  <a:pt x="179616" y="1949958"/>
                </a:lnTo>
                <a:lnTo>
                  <a:pt x="150685" y="1986788"/>
                </a:lnTo>
                <a:lnTo>
                  <a:pt x="135534" y="2035048"/>
                </a:lnTo>
                <a:lnTo>
                  <a:pt x="134924" y="2037588"/>
                </a:lnTo>
                <a:lnTo>
                  <a:pt x="135013" y="2041398"/>
                </a:lnTo>
                <a:lnTo>
                  <a:pt x="135597" y="2045208"/>
                </a:lnTo>
                <a:lnTo>
                  <a:pt x="136461" y="2046478"/>
                </a:lnTo>
                <a:lnTo>
                  <a:pt x="139128" y="2051558"/>
                </a:lnTo>
                <a:lnTo>
                  <a:pt x="140804" y="2052828"/>
                </a:lnTo>
                <a:lnTo>
                  <a:pt x="144881" y="2055368"/>
                </a:lnTo>
                <a:lnTo>
                  <a:pt x="147104" y="2056638"/>
                </a:lnTo>
                <a:lnTo>
                  <a:pt x="154228" y="2056638"/>
                </a:lnTo>
                <a:lnTo>
                  <a:pt x="168871" y="2040128"/>
                </a:lnTo>
                <a:lnTo>
                  <a:pt x="180225" y="2003298"/>
                </a:lnTo>
                <a:lnTo>
                  <a:pt x="201663" y="1975358"/>
                </a:lnTo>
                <a:lnTo>
                  <a:pt x="232270" y="1958848"/>
                </a:lnTo>
                <a:lnTo>
                  <a:pt x="271157" y="1952498"/>
                </a:lnTo>
                <a:lnTo>
                  <a:pt x="309372" y="1958848"/>
                </a:lnTo>
                <a:lnTo>
                  <a:pt x="339915" y="1975358"/>
                </a:lnTo>
                <a:lnTo>
                  <a:pt x="361594" y="2003298"/>
                </a:lnTo>
                <a:lnTo>
                  <a:pt x="373202" y="2040128"/>
                </a:lnTo>
                <a:lnTo>
                  <a:pt x="373849" y="2043938"/>
                </a:lnTo>
                <a:lnTo>
                  <a:pt x="375780" y="2047748"/>
                </a:lnTo>
                <a:lnTo>
                  <a:pt x="382219" y="2052828"/>
                </a:lnTo>
                <a:lnTo>
                  <a:pt x="385940" y="2054098"/>
                </a:lnTo>
                <a:lnTo>
                  <a:pt x="394944" y="2054098"/>
                </a:lnTo>
                <a:lnTo>
                  <a:pt x="406971" y="2040128"/>
                </a:lnTo>
                <a:lnTo>
                  <a:pt x="407085" y="2037588"/>
                </a:lnTo>
                <a:close/>
              </a:path>
              <a:path w="542925" h="2173604" extrusionOk="0">
                <a:moveTo>
                  <a:pt x="407085" y="406400"/>
                </a:moveTo>
                <a:lnTo>
                  <a:pt x="391312" y="355600"/>
                </a:lnTo>
                <a:lnTo>
                  <a:pt x="364413" y="321310"/>
                </a:lnTo>
                <a:lnTo>
                  <a:pt x="321805" y="295910"/>
                </a:lnTo>
                <a:lnTo>
                  <a:pt x="271157" y="287020"/>
                </a:lnTo>
                <a:lnTo>
                  <a:pt x="220408" y="295910"/>
                </a:lnTo>
                <a:lnTo>
                  <a:pt x="179616" y="318770"/>
                </a:lnTo>
                <a:lnTo>
                  <a:pt x="150685" y="355600"/>
                </a:lnTo>
                <a:lnTo>
                  <a:pt x="135534" y="403860"/>
                </a:lnTo>
                <a:lnTo>
                  <a:pt x="134924" y="406400"/>
                </a:lnTo>
                <a:lnTo>
                  <a:pt x="135013" y="410210"/>
                </a:lnTo>
                <a:lnTo>
                  <a:pt x="135597" y="414020"/>
                </a:lnTo>
                <a:lnTo>
                  <a:pt x="136461" y="415290"/>
                </a:lnTo>
                <a:lnTo>
                  <a:pt x="139128" y="420370"/>
                </a:lnTo>
                <a:lnTo>
                  <a:pt x="140804" y="421640"/>
                </a:lnTo>
                <a:lnTo>
                  <a:pt x="144881" y="424180"/>
                </a:lnTo>
                <a:lnTo>
                  <a:pt x="147104" y="425450"/>
                </a:lnTo>
                <a:lnTo>
                  <a:pt x="154228" y="425450"/>
                </a:lnTo>
                <a:lnTo>
                  <a:pt x="168871" y="408940"/>
                </a:lnTo>
                <a:lnTo>
                  <a:pt x="180225" y="372110"/>
                </a:lnTo>
                <a:lnTo>
                  <a:pt x="201663" y="344170"/>
                </a:lnTo>
                <a:lnTo>
                  <a:pt x="232270" y="327660"/>
                </a:lnTo>
                <a:lnTo>
                  <a:pt x="271157" y="321310"/>
                </a:lnTo>
                <a:lnTo>
                  <a:pt x="309372" y="327660"/>
                </a:lnTo>
                <a:lnTo>
                  <a:pt x="339915" y="344170"/>
                </a:lnTo>
                <a:lnTo>
                  <a:pt x="361594" y="372110"/>
                </a:lnTo>
                <a:lnTo>
                  <a:pt x="373202" y="408940"/>
                </a:lnTo>
                <a:lnTo>
                  <a:pt x="373849" y="412750"/>
                </a:lnTo>
                <a:lnTo>
                  <a:pt x="375780" y="416560"/>
                </a:lnTo>
                <a:lnTo>
                  <a:pt x="382219" y="421640"/>
                </a:lnTo>
                <a:lnTo>
                  <a:pt x="385940" y="422910"/>
                </a:lnTo>
                <a:lnTo>
                  <a:pt x="394944" y="422910"/>
                </a:lnTo>
                <a:lnTo>
                  <a:pt x="406971" y="408940"/>
                </a:lnTo>
                <a:lnTo>
                  <a:pt x="407085" y="406400"/>
                </a:lnTo>
                <a:close/>
              </a:path>
              <a:path w="542925" h="2173604" extrusionOk="0">
                <a:moveTo>
                  <a:pt x="542302" y="1895348"/>
                </a:moveTo>
                <a:lnTo>
                  <a:pt x="538353" y="1855978"/>
                </a:lnTo>
                <a:lnTo>
                  <a:pt x="537133" y="1848358"/>
                </a:lnTo>
                <a:lnTo>
                  <a:pt x="526465" y="1810258"/>
                </a:lnTo>
                <a:lnTo>
                  <a:pt x="519036" y="1792478"/>
                </a:lnTo>
                <a:lnTo>
                  <a:pt x="516267" y="1786128"/>
                </a:lnTo>
                <a:lnTo>
                  <a:pt x="513346" y="1779778"/>
                </a:lnTo>
                <a:lnTo>
                  <a:pt x="510273" y="1773428"/>
                </a:lnTo>
                <a:lnTo>
                  <a:pt x="508482" y="1770608"/>
                </a:lnTo>
                <a:lnTo>
                  <a:pt x="508482" y="1894078"/>
                </a:lnTo>
                <a:lnTo>
                  <a:pt x="508482" y="1909318"/>
                </a:lnTo>
                <a:lnTo>
                  <a:pt x="502412" y="1956308"/>
                </a:lnTo>
                <a:lnTo>
                  <a:pt x="487438" y="1999488"/>
                </a:lnTo>
                <a:lnTo>
                  <a:pt x="464172" y="2040128"/>
                </a:lnTo>
                <a:lnTo>
                  <a:pt x="449681" y="2057908"/>
                </a:lnTo>
                <a:lnTo>
                  <a:pt x="444461" y="2064258"/>
                </a:lnTo>
                <a:lnTo>
                  <a:pt x="433476" y="2075688"/>
                </a:lnTo>
                <a:lnTo>
                  <a:pt x="427723" y="2080768"/>
                </a:lnTo>
                <a:lnTo>
                  <a:pt x="415709" y="2089658"/>
                </a:lnTo>
                <a:lnTo>
                  <a:pt x="409473" y="2094738"/>
                </a:lnTo>
                <a:lnTo>
                  <a:pt x="396544" y="2103628"/>
                </a:lnTo>
                <a:lnTo>
                  <a:pt x="389890" y="2107438"/>
                </a:lnTo>
                <a:lnTo>
                  <a:pt x="376174" y="2115058"/>
                </a:lnTo>
                <a:lnTo>
                  <a:pt x="369150" y="2117598"/>
                </a:lnTo>
                <a:lnTo>
                  <a:pt x="354799" y="2123948"/>
                </a:lnTo>
                <a:lnTo>
                  <a:pt x="332613" y="2131568"/>
                </a:lnTo>
                <a:lnTo>
                  <a:pt x="325081" y="2132838"/>
                </a:lnTo>
                <a:lnTo>
                  <a:pt x="309829" y="2136648"/>
                </a:lnTo>
                <a:lnTo>
                  <a:pt x="302145" y="2136648"/>
                </a:lnTo>
                <a:lnTo>
                  <a:pt x="286677" y="2139188"/>
                </a:lnTo>
                <a:lnTo>
                  <a:pt x="255625" y="2139188"/>
                </a:lnTo>
                <a:lnTo>
                  <a:pt x="240157" y="2136648"/>
                </a:lnTo>
                <a:lnTo>
                  <a:pt x="232473" y="2136648"/>
                </a:lnTo>
                <a:lnTo>
                  <a:pt x="217233" y="2132838"/>
                </a:lnTo>
                <a:lnTo>
                  <a:pt x="209702" y="2131568"/>
                </a:lnTo>
                <a:lnTo>
                  <a:pt x="187515" y="2123948"/>
                </a:lnTo>
                <a:lnTo>
                  <a:pt x="173151" y="2117598"/>
                </a:lnTo>
                <a:lnTo>
                  <a:pt x="166128" y="2115058"/>
                </a:lnTo>
                <a:lnTo>
                  <a:pt x="152425" y="2107438"/>
                </a:lnTo>
                <a:lnTo>
                  <a:pt x="145757" y="2103628"/>
                </a:lnTo>
                <a:lnTo>
                  <a:pt x="132842" y="2094738"/>
                </a:lnTo>
                <a:lnTo>
                  <a:pt x="126606" y="2089658"/>
                </a:lnTo>
                <a:lnTo>
                  <a:pt x="114579" y="2080768"/>
                </a:lnTo>
                <a:lnTo>
                  <a:pt x="108826" y="2075688"/>
                </a:lnTo>
                <a:lnTo>
                  <a:pt x="97840" y="2064258"/>
                </a:lnTo>
                <a:lnTo>
                  <a:pt x="92621" y="2057908"/>
                </a:lnTo>
                <a:lnTo>
                  <a:pt x="82765" y="2046478"/>
                </a:lnTo>
                <a:lnTo>
                  <a:pt x="58178" y="2007108"/>
                </a:lnTo>
                <a:lnTo>
                  <a:pt x="39903" y="1956308"/>
                </a:lnTo>
                <a:lnTo>
                  <a:pt x="34201" y="1916938"/>
                </a:lnTo>
                <a:lnTo>
                  <a:pt x="33820" y="1909318"/>
                </a:lnTo>
                <a:lnTo>
                  <a:pt x="33820" y="1894078"/>
                </a:lnTo>
                <a:lnTo>
                  <a:pt x="39903" y="1848358"/>
                </a:lnTo>
                <a:lnTo>
                  <a:pt x="54864" y="1803908"/>
                </a:lnTo>
                <a:lnTo>
                  <a:pt x="65506" y="1783588"/>
                </a:lnTo>
                <a:lnTo>
                  <a:pt x="69507" y="1775968"/>
                </a:lnTo>
                <a:lnTo>
                  <a:pt x="78143" y="1763268"/>
                </a:lnTo>
                <a:lnTo>
                  <a:pt x="82765" y="1756918"/>
                </a:lnTo>
                <a:lnTo>
                  <a:pt x="92621" y="1745488"/>
                </a:lnTo>
                <a:lnTo>
                  <a:pt x="97840" y="1739138"/>
                </a:lnTo>
                <a:lnTo>
                  <a:pt x="108826" y="1728978"/>
                </a:lnTo>
                <a:lnTo>
                  <a:pt x="114579" y="1722628"/>
                </a:lnTo>
                <a:lnTo>
                  <a:pt x="126606" y="1713738"/>
                </a:lnTo>
                <a:lnTo>
                  <a:pt x="166128" y="1688338"/>
                </a:lnTo>
                <a:lnTo>
                  <a:pt x="173151" y="1685798"/>
                </a:lnTo>
                <a:lnTo>
                  <a:pt x="187515" y="1679448"/>
                </a:lnTo>
                <a:lnTo>
                  <a:pt x="209702" y="1671828"/>
                </a:lnTo>
                <a:lnTo>
                  <a:pt x="255625" y="1664208"/>
                </a:lnTo>
                <a:lnTo>
                  <a:pt x="286677" y="1664208"/>
                </a:lnTo>
                <a:lnTo>
                  <a:pt x="332613" y="1671828"/>
                </a:lnTo>
                <a:lnTo>
                  <a:pt x="354799" y="1679448"/>
                </a:lnTo>
                <a:lnTo>
                  <a:pt x="369150" y="1685798"/>
                </a:lnTo>
                <a:lnTo>
                  <a:pt x="376174" y="1688338"/>
                </a:lnTo>
                <a:lnTo>
                  <a:pt x="389890" y="1695958"/>
                </a:lnTo>
                <a:lnTo>
                  <a:pt x="396544" y="1699768"/>
                </a:lnTo>
                <a:lnTo>
                  <a:pt x="409473" y="1708658"/>
                </a:lnTo>
                <a:lnTo>
                  <a:pt x="415709" y="1713738"/>
                </a:lnTo>
                <a:lnTo>
                  <a:pt x="427723" y="1722628"/>
                </a:lnTo>
                <a:lnTo>
                  <a:pt x="433476" y="1728978"/>
                </a:lnTo>
                <a:lnTo>
                  <a:pt x="444461" y="1739138"/>
                </a:lnTo>
                <a:lnTo>
                  <a:pt x="449681" y="1745488"/>
                </a:lnTo>
                <a:lnTo>
                  <a:pt x="459536" y="1756918"/>
                </a:lnTo>
                <a:lnTo>
                  <a:pt x="464172" y="1763268"/>
                </a:lnTo>
                <a:lnTo>
                  <a:pt x="472808" y="1775968"/>
                </a:lnTo>
                <a:lnTo>
                  <a:pt x="476796" y="1783588"/>
                </a:lnTo>
                <a:lnTo>
                  <a:pt x="484124" y="1796288"/>
                </a:lnTo>
                <a:lnTo>
                  <a:pt x="500519" y="1840738"/>
                </a:lnTo>
                <a:lnTo>
                  <a:pt x="508101" y="1886458"/>
                </a:lnTo>
                <a:lnTo>
                  <a:pt x="508482" y="1894078"/>
                </a:lnTo>
                <a:lnTo>
                  <a:pt x="508482" y="1770608"/>
                </a:lnTo>
                <a:lnTo>
                  <a:pt x="507060" y="1768348"/>
                </a:lnTo>
                <a:lnTo>
                  <a:pt x="503707" y="1761998"/>
                </a:lnTo>
                <a:lnTo>
                  <a:pt x="500214" y="1756918"/>
                </a:lnTo>
                <a:lnTo>
                  <a:pt x="476453" y="1725168"/>
                </a:lnTo>
                <a:lnTo>
                  <a:pt x="453224" y="1701038"/>
                </a:lnTo>
                <a:lnTo>
                  <a:pt x="448233" y="1695958"/>
                </a:lnTo>
                <a:lnTo>
                  <a:pt x="416191" y="1673098"/>
                </a:lnTo>
                <a:lnTo>
                  <a:pt x="401866" y="1664208"/>
                </a:lnTo>
                <a:lnTo>
                  <a:pt x="398957" y="1662938"/>
                </a:lnTo>
                <a:lnTo>
                  <a:pt x="393052" y="1659128"/>
                </a:lnTo>
                <a:lnTo>
                  <a:pt x="381025" y="1654048"/>
                </a:lnTo>
                <a:lnTo>
                  <a:pt x="356196" y="1643888"/>
                </a:lnTo>
                <a:lnTo>
                  <a:pt x="349859" y="1642618"/>
                </a:lnTo>
                <a:lnTo>
                  <a:pt x="343458" y="1640078"/>
                </a:lnTo>
                <a:lnTo>
                  <a:pt x="304342" y="1632458"/>
                </a:lnTo>
                <a:lnTo>
                  <a:pt x="297726" y="1632458"/>
                </a:lnTo>
                <a:lnTo>
                  <a:pt x="291096" y="1631188"/>
                </a:lnTo>
                <a:lnTo>
                  <a:pt x="251206" y="1631188"/>
                </a:lnTo>
                <a:lnTo>
                  <a:pt x="244563" y="1632458"/>
                </a:lnTo>
                <a:lnTo>
                  <a:pt x="237947" y="1632458"/>
                </a:lnTo>
                <a:lnTo>
                  <a:pt x="198818" y="1640078"/>
                </a:lnTo>
                <a:lnTo>
                  <a:pt x="192417" y="1642618"/>
                </a:lnTo>
                <a:lnTo>
                  <a:pt x="186067" y="1643888"/>
                </a:lnTo>
                <a:lnTo>
                  <a:pt x="161239" y="1654048"/>
                </a:lnTo>
                <a:lnTo>
                  <a:pt x="149199" y="1659128"/>
                </a:lnTo>
                <a:lnTo>
                  <a:pt x="143294" y="1662938"/>
                </a:lnTo>
                <a:lnTo>
                  <a:pt x="137464" y="1665478"/>
                </a:lnTo>
                <a:lnTo>
                  <a:pt x="126047" y="1673098"/>
                </a:lnTo>
                <a:lnTo>
                  <a:pt x="120459" y="1675638"/>
                </a:lnTo>
                <a:lnTo>
                  <a:pt x="114973" y="1679448"/>
                </a:lnTo>
                <a:lnTo>
                  <a:pt x="109575" y="1684528"/>
                </a:lnTo>
                <a:lnTo>
                  <a:pt x="104279" y="1688338"/>
                </a:lnTo>
                <a:lnTo>
                  <a:pt x="99085" y="1692148"/>
                </a:lnTo>
                <a:lnTo>
                  <a:pt x="93992" y="1695958"/>
                </a:lnTo>
                <a:lnTo>
                  <a:pt x="89001" y="1701038"/>
                </a:lnTo>
                <a:lnTo>
                  <a:pt x="84124" y="1704848"/>
                </a:lnTo>
                <a:lnTo>
                  <a:pt x="57327" y="1735328"/>
                </a:lnTo>
                <a:lnTo>
                  <a:pt x="41998" y="1756918"/>
                </a:lnTo>
                <a:lnTo>
                  <a:pt x="38506" y="1761998"/>
                </a:lnTo>
                <a:lnTo>
                  <a:pt x="35153" y="1768348"/>
                </a:lnTo>
                <a:lnTo>
                  <a:pt x="31940" y="1773428"/>
                </a:lnTo>
                <a:lnTo>
                  <a:pt x="28879" y="1779778"/>
                </a:lnTo>
                <a:lnTo>
                  <a:pt x="25958" y="1786128"/>
                </a:lnTo>
                <a:lnTo>
                  <a:pt x="23190" y="1792478"/>
                </a:lnTo>
                <a:lnTo>
                  <a:pt x="20561" y="1797558"/>
                </a:lnTo>
                <a:lnTo>
                  <a:pt x="8051" y="1835658"/>
                </a:lnTo>
                <a:lnTo>
                  <a:pt x="3911" y="1855978"/>
                </a:lnTo>
                <a:lnTo>
                  <a:pt x="2857" y="1862328"/>
                </a:lnTo>
                <a:lnTo>
                  <a:pt x="0" y="1895348"/>
                </a:lnTo>
                <a:lnTo>
                  <a:pt x="38" y="1909318"/>
                </a:lnTo>
                <a:lnTo>
                  <a:pt x="3911" y="1948688"/>
                </a:lnTo>
                <a:lnTo>
                  <a:pt x="13614" y="1986788"/>
                </a:lnTo>
                <a:lnTo>
                  <a:pt x="25958" y="2017268"/>
                </a:lnTo>
                <a:lnTo>
                  <a:pt x="28879" y="2023618"/>
                </a:lnTo>
                <a:lnTo>
                  <a:pt x="31940" y="2029968"/>
                </a:lnTo>
                <a:lnTo>
                  <a:pt x="35153" y="2035048"/>
                </a:lnTo>
                <a:lnTo>
                  <a:pt x="38506" y="2041398"/>
                </a:lnTo>
                <a:lnTo>
                  <a:pt x="41998" y="2046478"/>
                </a:lnTo>
                <a:lnTo>
                  <a:pt x="45631" y="2052828"/>
                </a:lnTo>
                <a:lnTo>
                  <a:pt x="49390" y="2057908"/>
                </a:lnTo>
                <a:lnTo>
                  <a:pt x="53289" y="2062988"/>
                </a:lnTo>
                <a:lnTo>
                  <a:pt x="57327" y="2068068"/>
                </a:lnTo>
                <a:lnTo>
                  <a:pt x="61480" y="2074418"/>
                </a:lnTo>
                <a:lnTo>
                  <a:pt x="65773" y="2079498"/>
                </a:lnTo>
                <a:lnTo>
                  <a:pt x="70180" y="2083308"/>
                </a:lnTo>
                <a:lnTo>
                  <a:pt x="74714" y="2088388"/>
                </a:lnTo>
                <a:lnTo>
                  <a:pt x="79362" y="2093468"/>
                </a:lnTo>
                <a:lnTo>
                  <a:pt x="84124" y="2098548"/>
                </a:lnTo>
                <a:lnTo>
                  <a:pt x="89001" y="2102358"/>
                </a:lnTo>
                <a:lnTo>
                  <a:pt x="93992" y="2107438"/>
                </a:lnTo>
                <a:lnTo>
                  <a:pt x="99085" y="2111248"/>
                </a:lnTo>
                <a:lnTo>
                  <a:pt x="104279" y="2115058"/>
                </a:lnTo>
                <a:lnTo>
                  <a:pt x="109575" y="2120138"/>
                </a:lnTo>
                <a:lnTo>
                  <a:pt x="114973" y="2123948"/>
                </a:lnTo>
                <a:lnTo>
                  <a:pt x="120459" y="2127758"/>
                </a:lnTo>
                <a:lnTo>
                  <a:pt x="126047" y="2131568"/>
                </a:lnTo>
                <a:lnTo>
                  <a:pt x="131711" y="2134108"/>
                </a:lnTo>
                <a:lnTo>
                  <a:pt x="137464" y="2137918"/>
                </a:lnTo>
                <a:lnTo>
                  <a:pt x="143294" y="2140458"/>
                </a:lnTo>
                <a:lnTo>
                  <a:pt x="149199" y="2144268"/>
                </a:lnTo>
                <a:lnTo>
                  <a:pt x="173532" y="2154428"/>
                </a:lnTo>
                <a:lnTo>
                  <a:pt x="186067" y="2159508"/>
                </a:lnTo>
                <a:lnTo>
                  <a:pt x="192417" y="2160778"/>
                </a:lnTo>
                <a:lnTo>
                  <a:pt x="198818" y="2163318"/>
                </a:lnTo>
                <a:lnTo>
                  <a:pt x="211721" y="2165858"/>
                </a:lnTo>
                <a:lnTo>
                  <a:pt x="218236" y="2168398"/>
                </a:lnTo>
                <a:lnTo>
                  <a:pt x="224790" y="2168398"/>
                </a:lnTo>
                <a:lnTo>
                  <a:pt x="244563" y="2172208"/>
                </a:lnTo>
                <a:lnTo>
                  <a:pt x="257848" y="2172208"/>
                </a:lnTo>
                <a:lnTo>
                  <a:pt x="264490" y="2173478"/>
                </a:lnTo>
                <a:lnTo>
                  <a:pt x="277812" y="2173478"/>
                </a:lnTo>
                <a:lnTo>
                  <a:pt x="284467" y="2172208"/>
                </a:lnTo>
                <a:lnTo>
                  <a:pt x="297738" y="2172208"/>
                </a:lnTo>
                <a:lnTo>
                  <a:pt x="317525" y="2168398"/>
                </a:lnTo>
                <a:lnTo>
                  <a:pt x="324065" y="2168398"/>
                </a:lnTo>
                <a:lnTo>
                  <a:pt x="330581" y="2165858"/>
                </a:lnTo>
                <a:lnTo>
                  <a:pt x="343496" y="2163318"/>
                </a:lnTo>
                <a:lnTo>
                  <a:pt x="349885" y="2160778"/>
                </a:lnTo>
                <a:lnTo>
                  <a:pt x="356235" y="2159508"/>
                </a:lnTo>
                <a:lnTo>
                  <a:pt x="368769" y="2154428"/>
                </a:lnTo>
                <a:lnTo>
                  <a:pt x="393103" y="2144268"/>
                </a:lnTo>
                <a:lnTo>
                  <a:pt x="399008" y="2140458"/>
                </a:lnTo>
                <a:lnTo>
                  <a:pt x="401929" y="2139188"/>
                </a:lnTo>
                <a:lnTo>
                  <a:pt x="404850" y="2137918"/>
                </a:lnTo>
                <a:lnTo>
                  <a:pt x="410591" y="2134108"/>
                </a:lnTo>
                <a:lnTo>
                  <a:pt x="416255" y="2131568"/>
                </a:lnTo>
                <a:lnTo>
                  <a:pt x="421843" y="2127758"/>
                </a:lnTo>
                <a:lnTo>
                  <a:pt x="427329" y="2123948"/>
                </a:lnTo>
                <a:lnTo>
                  <a:pt x="432727" y="2120138"/>
                </a:lnTo>
                <a:lnTo>
                  <a:pt x="438023" y="2115058"/>
                </a:lnTo>
                <a:lnTo>
                  <a:pt x="443217" y="2111248"/>
                </a:lnTo>
                <a:lnTo>
                  <a:pt x="448322" y="2107438"/>
                </a:lnTo>
                <a:lnTo>
                  <a:pt x="453301" y="2102358"/>
                </a:lnTo>
                <a:lnTo>
                  <a:pt x="458177" y="2098548"/>
                </a:lnTo>
                <a:lnTo>
                  <a:pt x="462940" y="2093468"/>
                </a:lnTo>
                <a:lnTo>
                  <a:pt x="467601" y="2088388"/>
                </a:lnTo>
                <a:lnTo>
                  <a:pt x="472122" y="2083308"/>
                </a:lnTo>
                <a:lnTo>
                  <a:pt x="476529" y="2079498"/>
                </a:lnTo>
                <a:lnTo>
                  <a:pt x="480822" y="2074418"/>
                </a:lnTo>
                <a:lnTo>
                  <a:pt x="484974" y="2068068"/>
                </a:lnTo>
                <a:lnTo>
                  <a:pt x="489013" y="2062988"/>
                </a:lnTo>
                <a:lnTo>
                  <a:pt x="492912" y="2057908"/>
                </a:lnTo>
                <a:lnTo>
                  <a:pt x="496671" y="2052828"/>
                </a:lnTo>
                <a:lnTo>
                  <a:pt x="500303" y="2046478"/>
                </a:lnTo>
                <a:lnTo>
                  <a:pt x="503796" y="2041398"/>
                </a:lnTo>
                <a:lnTo>
                  <a:pt x="507149" y="2035048"/>
                </a:lnTo>
                <a:lnTo>
                  <a:pt x="510362" y="2029968"/>
                </a:lnTo>
                <a:lnTo>
                  <a:pt x="513422" y="2023618"/>
                </a:lnTo>
                <a:lnTo>
                  <a:pt x="516343" y="2017268"/>
                </a:lnTo>
                <a:lnTo>
                  <a:pt x="519112" y="2012188"/>
                </a:lnTo>
                <a:lnTo>
                  <a:pt x="521741" y="2005838"/>
                </a:lnTo>
                <a:lnTo>
                  <a:pt x="534263" y="1967738"/>
                </a:lnTo>
                <a:lnTo>
                  <a:pt x="541083" y="1928368"/>
                </a:lnTo>
                <a:lnTo>
                  <a:pt x="542264" y="1909318"/>
                </a:lnTo>
                <a:lnTo>
                  <a:pt x="542302" y="1895348"/>
                </a:lnTo>
                <a:close/>
              </a:path>
              <a:path w="542925" h="2173604" extrusionOk="0">
                <a:moveTo>
                  <a:pt x="542302" y="264160"/>
                </a:moveTo>
                <a:lnTo>
                  <a:pt x="538353" y="224790"/>
                </a:lnTo>
                <a:lnTo>
                  <a:pt x="537133" y="217170"/>
                </a:lnTo>
                <a:lnTo>
                  <a:pt x="526465" y="179070"/>
                </a:lnTo>
                <a:lnTo>
                  <a:pt x="519036" y="161290"/>
                </a:lnTo>
                <a:lnTo>
                  <a:pt x="516267" y="154940"/>
                </a:lnTo>
                <a:lnTo>
                  <a:pt x="513346" y="148590"/>
                </a:lnTo>
                <a:lnTo>
                  <a:pt x="510273" y="142240"/>
                </a:lnTo>
                <a:lnTo>
                  <a:pt x="508482" y="13942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420"/>
                </a:lnTo>
                <a:lnTo>
                  <a:pt x="507060" y="137160"/>
                </a:lnTo>
                <a:lnTo>
                  <a:pt x="503707" y="130810"/>
                </a:lnTo>
                <a:lnTo>
                  <a:pt x="500214" y="125730"/>
                </a:lnTo>
                <a:lnTo>
                  <a:pt x="476453" y="93980"/>
                </a:lnTo>
                <a:lnTo>
                  <a:pt x="453224" y="69850"/>
                </a:lnTo>
                <a:lnTo>
                  <a:pt x="448233" y="64770"/>
                </a:lnTo>
                <a:lnTo>
                  <a:pt x="416191" y="41910"/>
                </a:lnTo>
                <a:lnTo>
                  <a:pt x="401866" y="33020"/>
                </a:lnTo>
                <a:lnTo>
                  <a:pt x="398957" y="31750"/>
                </a:lnTo>
                <a:lnTo>
                  <a:pt x="393052" y="27940"/>
                </a:lnTo>
                <a:lnTo>
                  <a:pt x="381025" y="22860"/>
                </a:lnTo>
                <a:lnTo>
                  <a:pt x="356196" y="12700"/>
                </a:lnTo>
                <a:lnTo>
                  <a:pt x="349859" y="11430"/>
                </a:lnTo>
                <a:lnTo>
                  <a:pt x="343458" y="8890"/>
                </a:lnTo>
                <a:lnTo>
                  <a:pt x="304342" y="1270"/>
                </a:lnTo>
                <a:lnTo>
                  <a:pt x="297726" y="1270"/>
                </a:lnTo>
                <a:lnTo>
                  <a:pt x="291096"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BF80B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132" name="Google Shape;132;p6"/>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133" name="Google Shape;133;p6"/>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BF80B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34" name="Google Shape;134;p6"/>
          <p:cNvSpPr/>
          <p:nvPr/>
        </p:nvSpPr>
        <p:spPr>
          <a:xfrm>
            <a:off x="-2158" y="3050056"/>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D9B3D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35" name="Google Shape;135;p6"/>
          <p:cNvSpPr txBox="1">
            <a:spLocks noGrp="1"/>
          </p:cNvSpPr>
          <p:nvPr>
            <p:ph type="title"/>
          </p:nvPr>
        </p:nvSpPr>
        <p:spPr>
          <a:xfrm>
            <a:off x="278676" y="809325"/>
            <a:ext cx="6777600" cy="2195532"/>
          </a:xfrm>
          <a:prstGeom prst="rect">
            <a:avLst/>
          </a:prstGeom>
          <a:noFill/>
          <a:ln>
            <a:noFill/>
          </a:ln>
        </p:spPr>
        <p:txBody>
          <a:bodyPr spcFirstLastPara="1" wrap="square" lIns="0" tIns="81275" rIns="0" bIns="0" anchor="t" anchorCtr="0">
            <a:spAutoFit/>
          </a:bodyPr>
          <a:lstStyle/>
          <a:p>
            <a:pPr marL="12700" marR="5080" lvl="0" indent="0" algn="l" rtl="0">
              <a:lnSpc>
                <a:spcPct val="108809"/>
              </a:lnSpc>
              <a:spcBef>
                <a:spcPts val="0"/>
              </a:spcBef>
              <a:spcAft>
                <a:spcPts val="0"/>
              </a:spcAft>
              <a:buSzPts val="1400"/>
              <a:buNone/>
            </a:pPr>
            <a:r>
              <a:rPr lang="en-GB" dirty="0"/>
              <a:t>What teachers said </a:t>
            </a:r>
            <a:r>
              <a:rPr lang="en-GB" u="sng" dirty="0">
                <a:solidFill>
                  <a:srgbClr val="F1E6F0"/>
                </a:solidFill>
              </a:rPr>
              <a:t>before</a:t>
            </a:r>
            <a:r>
              <a:rPr lang="en-GB" dirty="0">
                <a:solidFill>
                  <a:srgbClr val="F1E6F0"/>
                </a:solidFill>
              </a:rPr>
              <a:t> and </a:t>
            </a:r>
            <a:r>
              <a:rPr lang="en-GB" u="sng" dirty="0">
                <a:solidFill>
                  <a:srgbClr val="F1E6F0"/>
                </a:solidFill>
              </a:rPr>
              <a:t>after</a:t>
            </a:r>
            <a:r>
              <a:rPr lang="en-GB" dirty="0">
                <a:solidFill>
                  <a:srgbClr val="F6E7E7"/>
                </a:solidFill>
              </a:rPr>
              <a:t> </a:t>
            </a:r>
            <a:r>
              <a:rPr lang="en-GB" dirty="0"/>
              <a:t>myHappymind</a:t>
            </a:r>
            <a:endParaRPr dirty="0"/>
          </a:p>
        </p:txBody>
      </p:sp>
      <p:sp>
        <p:nvSpPr>
          <p:cNvPr id="136" name="Google Shape;136;p6"/>
          <p:cNvSpPr txBox="1">
            <a:spLocks noGrp="1"/>
          </p:cNvSpPr>
          <p:nvPr>
            <p:ph type="ftr" idx="11"/>
          </p:nvPr>
        </p:nvSpPr>
        <p:spPr>
          <a:xfrm>
            <a:off x="6988192" y="101610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5</a:t>
            </a:r>
            <a:endParaRPr/>
          </a:p>
        </p:txBody>
      </p:sp>
      <p:pic>
        <p:nvPicPr>
          <p:cNvPr id="137" name="Google Shape;137;p6"/>
          <p:cNvPicPr preferRelativeResize="0"/>
          <p:nvPr/>
        </p:nvPicPr>
        <p:blipFill rotWithShape="1">
          <a:blip r:embed="rId4">
            <a:alphaModFix/>
          </a:blip>
          <a:srcRect/>
          <a:stretch/>
        </p:blipFill>
        <p:spPr>
          <a:xfrm>
            <a:off x="3882448" y="4240145"/>
            <a:ext cx="609525" cy="609525"/>
          </a:xfrm>
          <a:prstGeom prst="rect">
            <a:avLst/>
          </a:prstGeom>
          <a:noFill/>
          <a:ln>
            <a:noFill/>
          </a:ln>
        </p:spPr>
      </p:pic>
      <p:pic>
        <p:nvPicPr>
          <p:cNvPr id="138" name="Google Shape;138;p6"/>
          <p:cNvPicPr preferRelativeResize="0"/>
          <p:nvPr/>
        </p:nvPicPr>
        <p:blipFill rotWithShape="1">
          <a:blip r:embed="rId5">
            <a:alphaModFix/>
          </a:blip>
          <a:srcRect/>
          <a:stretch/>
        </p:blipFill>
        <p:spPr>
          <a:xfrm>
            <a:off x="4058493" y="4591938"/>
            <a:ext cx="257434" cy="101413"/>
          </a:xfrm>
          <a:prstGeom prst="rect">
            <a:avLst/>
          </a:prstGeom>
          <a:noFill/>
          <a:ln>
            <a:noFill/>
          </a:ln>
        </p:spPr>
      </p:pic>
      <p:pic>
        <p:nvPicPr>
          <p:cNvPr id="139" name="Google Shape;139;p6"/>
          <p:cNvPicPr preferRelativeResize="0"/>
          <p:nvPr/>
        </p:nvPicPr>
        <p:blipFill rotWithShape="1">
          <a:blip r:embed="rId4">
            <a:alphaModFix/>
          </a:blip>
          <a:srcRect/>
          <a:stretch/>
        </p:blipFill>
        <p:spPr>
          <a:xfrm>
            <a:off x="3882448" y="5878218"/>
            <a:ext cx="609525" cy="609525"/>
          </a:xfrm>
          <a:prstGeom prst="rect">
            <a:avLst/>
          </a:prstGeom>
          <a:noFill/>
          <a:ln>
            <a:noFill/>
          </a:ln>
        </p:spPr>
      </p:pic>
      <p:pic>
        <p:nvPicPr>
          <p:cNvPr id="140" name="Google Shape;140;p6"/>
          <p:cNvPicPr preferRelativeResize="0"/>
          <p:nvPr/>
        </p:nvPicPr>
        <p:blipFill rotWithShape="1">
          <a:blip r:embed="rId5">
            <a:alphaModFix/>
          </a:blip>
          <a:srcRect/>
          <a:stretch/>
        </p:blipFill>
        <p:spPr>
          <a:xfrm>
            <a:off x="4058493" y="6230011"/>
            <a:ext cx="257434" cy="101413"/>
          </a:xfrm>
          <a:prstGeom prst="rect">
            <a:avLst/>
          </a:prstGeom>
          <a:noFill/>
          <a:ln>
            <a:noFill/>
          </a:ln>
        </p:spPr>
      </p:pic>
      <p:pic>
        <p:nvPicPr>
          <p:cNvPr id="141" name="Google Shape;141;p6"/>
          <p:cNvPicPr preferRelativeResize="0"/>
          <p:nvPr/>
        </p:nvPicPr>
        <p:blipFill rotWithShape="1">
          <a:blip r:embed="rId4">
            <a:alphaModFix/>
          </a:blip>
          <a:srcRect/>
          <a:stretch/>
        </p:blipFill>
        <p:spPr>
          <a:xfrm>
            <a:off x="3914092" y="7362412"/>
            <a:ext cx="609525" cy="609525"/>
          </a:xfrm>
          <a:prstGeom prst="rect">
            <a:avLst/>
          </a:prstGeom>
          <a:noFill/>
          <a:ln>
            <a:noFill/>
          </a:ln>
        </p:spPr>
      </p:pic>
      <p:pic>
        <p:nvPicPr>
          <p:cNvPr id="142" name="Google Shape;142;p6"/>
          <p:cNvPicPr preferRelativeResize="0"/>
          <p:nvPr/>
        </p:nvPicPr>
        <p:blipFill rotWithShape="1">
          <a:blip r:embed="rId5">
            <a:alphaModFix/>
          </a:blip>
          <a:srcRect/>
          <a:stretch/>
        </p:blipFill>
        <p:spPr>
          <a:xfrm>
            <a:off x="4090137" y="7714205"/>
            <a:ext cx="257434" cy="101413"/>
          </a:xfrm>
          <a:prstGeom prst="rect">
            <a:avLst/>
          </a:prstGeom>
          <a:noFill/>
          <a:ln>
            <a:noFill/>
          </a:ln>
        </p:spPr>
      </p:pic>
      <p:sp>
        <p:nvSpPr>
          <p:cNvPr id="143" name="Google Shape;143;p6"/>
          <p:cNvSpPr txBox="1"/>
          <p:nvPr/>
        </p:nvSpPr>
        <p:spPr>
          <a:xfrm>
            <a:off x="4694076" y="4158366"/>
            <a:ext cx="2362200"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BF80B3"/>
                </a:solidFill>
                <a:latin typeface="Montserrat ExtraBold"/>
                <a:ea typeface="Montserrat ExtraBold"/>
                <a:cs typeface="Montserrat ExtraBold"/>
                <a:sym typeface="Montserrat ExtraBold"/>
              </a:rPr>
              <a:t>100</a:t>
            </a:r>
            <a:r>
              <a:rPr lang="en-GB" sz="3600" b="1" i="0" u="none" strike="noStrike" cap="none" dirty="0">
                <a:solidFill>
                  <a:srgbClr val="BF80B3"/>
                </a:solidFill>
                <a:latin typeface="Montserrat ExtraBold"/>
                <a:ea typeface="Montserrat ExtraBold"/>
                <a:cs typeface="Montserrat ExtraBold"/>
                <a:sym typeface="Montserrat ExtraBold"/>
              </a:rPr>
              <a:t>% </a:t>
            </a:r>
            <a:endParaRPr sz="1400" b="0" i="0" u="none" strike="noStrike" cap="none" dirty="0">
              <a:solidFill>
                <a:srgbClr val="000000"/>
              </a:solidFill>
              <a:latin typeface="Arial"/>
              <a:ea typeface="Arial"/>
              <a:cs typeface="Arial"/>
              <a:sym typeface="Arial"/>
            </a:endParaRPr>
          </a:p>
          <a:p>
            <a:pPr marL="12700" marR="0" lvl="0" indent="0" algn="l" rtl="0">
              <a:lnSpc>
                <a:spcPct val="100000"/>
              </a:lnSpc>
              <a:spcBef>
                <a:spcPts val="0"/>
              </a:spcBef>
              <a:spcAft>
                <a:spcPts val="0"/>
              </a:spcAft>
              <a:buClr>
                <a:srgbClr val="000000"/>
              </a:buClr>
              <a:buSzPts val="36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that their class are now able to talk about their Character Strengths.</a:t>
            </a:r>
            <a:endParaRPr sz="1400" b="0" i="0" u="none" strike="noStrike" cap="none" dirty="0">
              <a:solidFill>
                <a:srgbClr val="000000"/>
              </a:solidFill>
              <a:latin typeface="Arial"/>
              <a:ea typeface="Arial"/>
              <a:cs typeface="Arial"/>
              <a:sym typeface="Arial"/>
            </a:endParaRPr>
          </a:p>
        </p:txBody>
      </p:sp>
      <p:sp>
        <p:nvSpPr>
          <p:cNvPr id="144" name="Google Shape;144;p6"/>
          <p:cNvSpPr txBox="1"/>
          <p:nvPr/>
        </p:nvSpPr>
        <p:spPr>
          <a:xfrm>
            <a:off x="1055392" y="5740116"/>
            <a:ext cx="2403900"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BF80B3"/>
                </a:solidFill>
                <a:latin typeface="Montserrat ExtraBold"/>
                <a:ea typeface="Montserrat ExtraBold"/>
                <a:cs typeface="Montserrat ExtraBold"/>
                <a:sym typeface="Montserrat ExtraBold"/>
              </a:rPr>
              <a:t>57</a:t>
            </a:r>
            <a:r>
              <a:rPr lang="en-GB" sz="3600" b="1" i="0" u="none" strike="noStrike" cap="none" dirty="0">
                <a:solidFill>
                  <a:srgbClr val="BF80B3"/>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at least half of their class struggle with their confidence.</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45" name="Google Shape;145;p6"/>
          <p:cNvSpPr txBox="1"/>
          <p:nvPr/>
        </p:nvSpPr>
        <p:spPr>
          <a:xfrm>
            <a:off x="4624642" y="7380336"/>
            <a:ext cx="2303400"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BF80B3"/>
                </a:solidFill>
                <a:latin typeface="Montserrat ExtraBold"/>
                <a:ea typeface="Montserrat ExtraBold"/>
                <a:cs typeface="Montserrat ExtraBold"/>
                <a:sym typeface="Montserrat ExtraBold"/>
              </a:rPr>
              <a:t>100</a:t>
            </a:r>
            <a:r>
              <a:rPr lang="en-GB" sz="3600" b="1" i="0" u="none" strike="noStrike" cap="none" dirty="0">
                <a:solidFill>
                  <a:srgbClr val="BF80B3"/>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are now using character-based praise through their regular teaching. </a:t>
            </a:r>
            <a:endParaRPr sz="1200" b="0" i="0" u="none" strike="noStrike" cap="none" dirty="0">
              <a:solidFill>
                <a:srgbClr val="545357"/>
              </a:solidFill>
              <a:latin typeface="Montserrat Medium"/>
              <a:ea typeface="Montserrat Medium"/>
              <a:cs typeface="Montserrat Medium"/>
              <a:sym typeface="Montserrat Medium"/>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grpSp>
        <p:nvGrpSpPr>
          <p:cNvPr id="150" name="Google Shape;150;p7"/>
          <p:cNvGrpSpPr/>
          <p:nvPr/>
        </p:nvGrpSpPr>
        <p:grpSpPr>
          <a:xfrm>
            <a:off x="-2158" y="0"/>
            <a:ext cx="7556117" cy="3281830"/>
            <a:chOff x="-2158" y="0"/>
            <a:chExt cx="7556117" cy="3281830"/>
          </a:xfrm>
        </p:grpSpPr>
        <p:sp>
          <p:nvSpPr>
            <p:cNvPr id="151" name="Google Shape;151;p7"/>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52" name="Google Shape;152;p7"/>
            <p:cNvSpPr/>
            <p:nvPr/>
          </p:nvSpPr>
          <p:spPr>
            <a:xfrm>
              <a:off x="-2158" y="3050055"/>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95D6B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153" name="Google Shape;153;p7"/>
          <p:cNvSpPr txBox="1">
            <a:spLocks noGrp="1"/>
          </p:cNvSpPr>
          <p:nvPr>
            <p:ph type="title"/>
          </p:nvPr>
        </p:nvSpPr>
        <p:spPr>
          <a:xfrm>
            <a:off x="349250" y="576807"/>
            <a:ext cx="5257800" cy="1818383"/>
          </a:xfrm>
          <a:prstGeom prst="rect">
            <a:avLst/>
          </a:prstGeom>
          <a:noFill/>
          <a:ln>
            <a:noFill/>
          </a:ln>
        </p:spPr>
        <p:txBody>
          <a:bodyPr spcFirstLastPara="1" wrap="square" lIns="0" tIns="81275" rIns="0" bIns="0" anchor="t" anchorCtr="0">
            <a:spAutoFit/>
          </a:bodyPr>
          <a:lstStyle/>
          <a:p>
            <a:pPr marL="12700" marR="5080" lvl="0" indent="0" algn="l" rtl="0">
              <a:lnSpc>
                <a:spcPct val="103863"/>
              </a:lnSpc>
              <a:spcBef>
                <a:spcPts val="0"/>
              </a:spcBef>
              <a:spcAft>
                <a:spcPts val="0"/>
              </a:spcAft>
              <a:buSzPts val="1400"/>
              <a:buNone/>
            </a:pPr>
            <a:r>
              <a:rPr lang="en-GB" sz="4400"/>
              <a:t>Appreciate - </a:t>
            </a:r>
            <a:r>
              <a:rPr lang="en-GB" sz="3600"/>
              <a:t>Developing an Attitude of Gratitude</a:t>
            </a:r>
            <a:endParaRPr/>
          </a:p>
        </p:txBody>
      </p:sp>
      <p:sp>
        <p:nvSpPr>
          <p:cNvPr id="154" name="Google Shape;154;p7"/>
          <p:cNvSpPr txBox="1"/>
          <p:nvPr/>
        </p:nvSpPr>
        <p:spPr>
          <a:xfrm>
            <a:off x="3944118" y="3965406"/>
            <a:ext cx="3046800" cy="1204800"/>
          </a:xfrm>
          <a:prstGeom prst="rect">
            <a:avLst/>
          </a:prstGeom>
          <a:noFill/>
          <a:ln>
            <a:noFill/>
          </a:ln>
        </p:spPr>
        <p:txBody>
          <a:bodyPr spcFirstLastPara="1" wrap="square" lIns="0" tIns="12700" rIns="0" bIns="0" anchor="t" anchorCtr="0">
            <a:spAutoFit/>
          </a:bodyPr>
          <a:lstStyle/>
          <a:p>
            <a:pPr marL="12700" marR="5080" lvl="0" indent="0" algn="l" rtl="0">
              <a:lnSpc>
                <a:spcPct val="112400"/>
              </a:lnSpc>
              <a:spcBef>
                <a:spcPts val="0"/>
              </a:spcBef>
              <a:spcAft>
                <a:spcPts val="0"/>
              </a:spcAft>
              <a:buClr>
                <a:srgbClr val="000000"/>
              </a:buClr>
              <a:buSzPts val="1000"/>
              <a:buFont typeface="Arial"/>
              <a:buNone/>
            </a:pPr>
            <a:r>
              <a:rPr lang="en-GB" sz="1000" b="0" i="0" u="none" strike="noStrike" cap="none">
                <a:solidFill>
                  <a:srgbClr val="545357"/>
                </a:solidFill>
                <a:latin typeface="Montserrat Medium"/>
                <a:ea typeface="Montserrat Medium"/>
                <a:cs typeface="Montserrat Medium"/>
                <a:sym typeface="Montserrat Medium"/>
              </a:rPr>
              <a:t>Gratitude is one of the simplest, yet most powerful ways to boost wellbeing in the short term and to create a healthy brain in the long term. By getting children used to expressing gratitude regularly we’re getting that dopamine flowing in the brain and supporting their overall happiness.</a:t>
            </a:r>
            <a:endParaRPr sz="1000" b="0" i="0" u="none" strike="noStrike" cap="none">
              <a:solidFill>
                <a:srgbClr val="000000"/>
              </a:solidFill>
              <a:latin typeface="Montserrat Medium"/>
              <a:ea typeface="Montserrat Medium"/>
              <a:cs typeface="Montserrat Medium"/>
              <a:sym typeface="Montserrat Medium"/>
            </a:endParaRPr>
          </a:p>
        </p:txBody>
      </p:sp>
      <p:sp>
        <p:nvSpPr>
          <p:cNvPr id="155" name="Google Shape;155;p7"/>
          <p:cNvSpPr txBox="1"/>
          <p:nvPr/>
        </p:nvSpPr>
        <p:spPr>
          <a:xfrm>
            <a:off x="480705" y="3944470"/>
            <a:ext cx="3078480" cy="853440"/>
          </a:xfrm>
          <a:prstGeom prst="rect">
            <a:avLst/>
          </a:prstGeom>
          <a:noFill/>
          <a:ln>
            <a:noFill/>
          </a:ln>
        </p:spPr>
        <p:txBody>
          <a:bodyPr spcFirstLastPara="1" wrap="square" lIns="0" tIns="12700" rIns="0" bIns="0" anchor="t" anchorCtr="0">
            <a:spAutoFit/>
          </a:bodyPr>
          <a:lstStyle/>
          <a:p>
            <a:pPr marL="12700" marR="5080" lvl="0" indent="0" algn="l" rtl="0">
              <a:lnSpc>
                <a:spcPct val="113199"/>
              </a:lnSpc>
              <a:spcBef>
                <a:spcPts val="0"/>
              </a:spcBef>
              <a:spcAft>
                <a:spcPts val="0"/>
              </a:spcAft>
              <a:buClr>
                <a:srgbClr val="000000"/>
              </a:buClr>
              <a:buSzPts val="1600"/>
              <a:buFont typeface="Arial"/>
              <a:buNone/>
            </a:pPr>
            <a:r>
              <a:rPr lang="en-GB" sz="1600" b="1" i="0" u="none" strike="noStrike" cap="none">
                <a:solidFill>
                  <a:srgbClr val="545357"/>
                </a:solidFill>
                <a:latin typeface="Montserrat"/>
                <a:ea typeface="Montserrat"/>
                <a:cs typeface="Montserrat"/>
                <a:sym typeface="Montserrat"/>
              </a:rPr>
              <a:t>In this module the focus is on helping children to develop an Attitude of Gratitude.</a:t>
            </a:r>
            <a:endParaRPr sz="1600" b="0" i="0" u="none" strike="noStrike" cap="none">
              <a:solidFill>
                <a:srgbClr val="000000"/>
              </a:solidFill>
              <a:latin typeface="Montserrat"/>
              <a:ea typeface="Montserrat"/>
              <a:cs typeface="Montserrat"/>
              <a:sym typeface="Montserrat"/>
            </a:endParaRPr>
          </a:p>
        </p:txBody>
      </p:sp>
      <p:sp>
        <p:nvSpPr>
          <p:cNvPr id="156" name="Google Shape;156;p7"/>
          <p:cNvSpPr/>
          <p:nvPr/>
        </p:nvSpPr>
        <p:spPr>
          <a:xfrm>
            <a:off x="468054" y="3842983"/>
            <a:ext cx="6614795" cy="0"/>
          </a:xfrm>
          <a:custGeom>
            <a:avLst/>
            <a:gdLst/>
            <a:ahLst/>
            <a:cxnLst/>
            <a:rect l="l" t="t" r="r" b="b"/>
            <a:pathLst>
              <a:path w="6614795" h="120000" extrusionOk="0">
                <a:moveTo>
                  <a:pt x="0" y="0"/>
                </a:moveTo>
                <a:lnTo>
                  <a:pt x="6614418" y="0"/>
                </a:lnTo>
              </a:path>
            </a:pathLst>
          </a:custGeom>
          <a:noFill/>
          <a:ln w="9525" cap="flat" cmpd="sng">
            <a:solidFill>
              <a:srgbClr val="AAA6AE"/>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158" name="Google Shape;158;p7"/>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159" name="Google Shape;159;p7"/>
          <p:cNvSpPr txBox="1">
            <a:spLocks noGrp="1"/>
          </p:cNvSpPr>
          <p:nvPr>
            <p:ph type="ftr" idx="11"/>
          </p:nvPr>
        </p:nvSpPr>
        <p:spPr>
          <a:xfrm>
            <a:off x="7140592" y="103134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6</a:t>
            </a:r>
            <a:endParaRPr/>
          </a:p>
        </p:txBody>
      </p:sp>
      <p:pic>
        <p:nvPicPr>
          <p:cNvPr id="2" name="Google Shape;165;p7">
            <a:extLst>
              <a:ext uri="{FF2B5EF4-FFF2-40B4-BE49-F238E27FC236}">
                <a16:creationId xmlns:a16="http://schemas.microsoft.com/office/drawing/2014/main" id="{2D7971F6-7D7F-B7F2-0B5D-266E5ABE0C62}"/>
              </a:ext>
            </a:extLst>
          </p:cNvPr>
          <p:cNvPicPr preferRelativeResize="0"/>
          <p:nvPr/>
        </p:nvPicPr>
        <p:blipFill>
          <a:blip r:embed="rId4"/>
          <a:srcRect/>
          <a:stretch/>
        </p:blipFill>
        <p:spPr>
          <a:xfrm>
            <a:off x="1500257" y="5704354"/>
            <a:ext cx="4483443" cy="448250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pic>
        <p:nvPicPr>
          <p:cNvPr id="164" name="Google Shape;164;p8"/>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165" name="Google Shape;165;p8"/>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66" name="Google Shape;166;p8"/>
          <p:cNvSpPr/>
          <p:nvPr/>
        </p:nvSpPr>
        <p:spPr>
          <a:xfrm>
            <a:off x="-2158" y="3050053"/>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95D6BE"/>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67" name="Google Shape;167;p8"/>
          <p:cNvSpPr txBox="1">
            <a:spLocks noGrp="1"/>
          </p:cNvSpPr>
          <p:nvPr>
            <p:ph type="title"/>
          </p:nvPr>
        </p:nvSpPr>
        <p:spPr>
          <a:xfrm>
            <a:off x="417626" y="454625"/>
            <a:ext cx="6570600" cy="2195532"/>
          </a:xfrm>
          <a:prstGeom prst="rect">
            <a:avLst/>
          </a:prstGeom>
          <a:noFill/>
          <a:ln>
            <a:noFill/>
          </a:ln>
        </p:spPr>
        <p:txBody>
          <a:bodyPr spcFirstLastPara="1" wrap="square" lIns="0" tIns="81275" rIns="0" bIns="0" anchor="t" anchorCtr="0">
            <a:spAutoFit/>
          </a:bodyPr>
          <a:lstStyle/>
          <a:p>
            <a:pPr marL="12700" marR="5080" lvl="0" indent="0" algn="l" rtl="0">
              <a:lnSpc>
                <a:spcPct val="108809"/>
              </a:lnSpc>
              <a:spcBef>
                <a:spcPts val="0"/>
              </a:spcBef>
              <a:spcAft>
                <a:spcPts val="0"/>
              </a:spcAft>
              <a:buSzPts val="1400"/>
              <a:buNone/>
            </a:pPr>
            <a:r>
              <a:rPr lang="en-GB" dirty="0"/>
              <a:t>What teachers said </a:t>
            </a:r>
            <a:r>
              <a:rPr lang="en-GB" u="sng" dirty="0">
                <a:solidFill>
                  <a:srgbClr val="DBF1E8"/>
                </a:solidFill>
              </a:rPr>
              <a:t>before</a:t>
            </a:r>
            <a:r>
              <a:rPr lang="en-GB" dirty="0">
                <a:solidFill>
                  <a:srgbClr val="DBF1E8"/>
                </a:solidFill>
              </a:rPr>
              <a:t> and </a:t>
            </a:r>
            <a:r>
              <a:rPr lang="en-GB" u="sng" dirty="0">
                <a:solidFill>
                  <a:srgbClr val="DBF1E8"/>
                </a:solidFill>
              </a:rPr>
              <a:t>after</a:t>
            </a:r>
            <a:r>
              <a:rPr lang="en-GB" dirty="0">
                <a:solidFill>
                  <a:srgbClr val="F6E7E7"/>
                </a:solidFill>
              </a:rPr>
              <a:t> </a:t>
            </a:r>
            <a:r>
              <a:rPr lang="en-GB" dirty="0"/>
              <a:t>myHappymind</a:t>
            </a:r>
            <a:endParaRPr dirty="0"/>
          </a:p>
        </p:txBody>
      </p:sp>
      <p:sp>
        <p:nvSpPr>
          <p:cNvPr id="168" name="Google Shape;168;p8"/>
          <p:cNvSpPr txBox="1">
            <a:spLocks noGrp="1"/>
          </p:cNvSpPr>
          <p:nvPr>
            <p:ph type="ftr" idx="11"/>
          </p:nvPr>
        </p:nvSpPr>
        <p:spPr>
          <a:xfrm>
            <a:off x="6988192" y="101610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7</a:t>
            </a:r>
            <a:endParaRPr/>
          </a:p>
        </p:txBody>
      </p:sp>
      <p:sp>
        <p:nvSpPr>
          <p:cNvPr id="169" name="Google Shape;169;p8"/>
          <p:cNvSpPr/>
          <p:nvPr/>
        </p:nvSpPr>
        <p:spPr>
          <a:xfrm>
            <a:off x="417625" y="4412494"/>
            <a:ext cx="542925" cy="542289"/>
          </a:xfrm>
          <a:custGeom>
            <a:avLst/>
            <a:gdLst/>
            <a:ahLst/>
            <a:cxnLst/>
            <a:rect l="l" t="t" r="r" b="b"/>
            <a:pathLst>
              <a:path w="542925" h="542289" extrusionOk="0">
                <a:moveTo>
                  <a:pt x="297729" y="1269"/>
                </a:moveTo>
                <a:lnTo>
                  <a:pt x="244567" y="1269"/>
                </a:lnTo>
                <a:lnTo>
                  <a:pt x="251201" y="0"/>
                </a:lnTo>
                <a:lnTo>
                  <a:pt x="291097" y="0"/>
                </a:lnTo>
                <a:lnTo>
                  <a:pt x="297729" y="1269"/>
                </a:lnTo>
                <a:close/>
              </a:path>
              <a:path w="542925" h="542289" extrusionOk="0">
                <a:moveTo>
                  <a:pt x="324068" y="537209"/>
                </a:moveTo>
                <a:lnTo>
                  <a:pt x="218237" y="537209"/>
                </a:lnTo>
                <a:lnTo>
                  <a:pt x="211723" y="534669"/>
                </a:lnTo>
                <a:lnTo>
                  <a:pt x="198813" y="532129"/>
                </a:lnTo>
                <a:lnTo>
                  <a:pt x="192417" y="529589"/>
                </a:lnTo>
                <a:lnTo>
                  <a:pt x="186069" y="528319"/>
                </a:lnTo>
                <a:lnTo>
                  <a:pt x="173538" y="523239"/>
                </a:lnTo>
                <a:lnTo>
                  <a:pt x="149204" y="513079"/>
                </a:lnTo>
                <a:lnTo>
                  <a:pt x="143293" y="509269"/>
                </a:lnTo>
                <a:lnTo>
                  <a:pt x="137460" y="506729"/>
                </a:lnTo>
                <a:lnTo>
                  <a:pt x="131710" y="502919"/>
                </a:lnTo>
                <a:lnTo>
                  <a:pt x="126044" y="500379"/>
                </a:lnTo>
                <a:lnTo>
                  <a:pt x="120463" y="496569"/>
                </a:lnTo>
                <a:lnTo>
                  <a:pt x="114972" y="492759"/>
                </a:lnTo>
                <a:lnTo>
                  <a:pt x="109578" y="488949"/>
                </a:lnTo>
                <a:lnTo>
                  <a:pt x="104282" y="483869"/>
                </a:lnTo>
                <a:lnTo>
                  <a:pt x="99083" y="480059"/>
                </a:lnTo>
                <a:lnTo>
                  <a:pt x="93988" y="476249"/>
                </a:lnTo>
                <a:lnTo>
                  <a:pt x="89002" y="471169"/>
                </a:lnTo>
                <a:lnTo>
                  <a:pt x="84127" y="467359"/>
                </a:lnTo>
                <a:lnTo>
                  <a:pt x="79361" y="462279"/>
                </a:lnTo>
                <a:lnTo>
                  <a:pt x="74710" y="457199"/>
                </a:lnTo>
                <a:lnTo>
                  <a:pt x="70181" y="452119"/>
                </a:lnTo>
                <a:lnTo>
                  <a:pt x="65772" y="448309"/>
                </a:lnTo>
                <a:lnTo>
                  <a:pt x="61485" y="443229"/>
                </a:lnTo>
                <a:lnTo>
                  <a:pt x="57324" y="436879"/>
                </a:lnTo>
                <a:lnTo>
                  <a:pt x="53295" y="431799"/>
                </a:lnTo>
                <a:lnTo>
                  <a:pt x="49396" y="426719"/>
                </a:lnTo>
                <a:lnTo>
                  <a:pt x="45629" y="421639"/>
                </a:lnTo>
                <a:lnTo>
                  <a:pt x="41998" y="415289"/>
                </a:lnTo>
                <a:lnTo>
                  <a:pt x="38507" y="410209"/>
                </a:lnTo>
                <a:lnTo>
                  <a:pt x="35156" y="403859"/>
                </a:lnTo>
                <a:lnTo>
                  <a:pt x="31945" y="398779"/>
                </a:lnTo>
                <a:lnTo>
                  <a:pt x="28878" y="392429"/>
                </a:lnTo>
                <a:lnTo>
                  <a:pt x="25959" y="386079"/>
                </a:lnTo>
                <a:lnTo>
                  <a:pt x="23188" y="380999"/>
                </a:lnTo>
                <a:lnTo>
                  <a:pt x="20564" y="374649"/>
                </a:lnTo>
                <a:lnTo>
                  <a:pt x="8046" y="336549"/>
                </a:lnTo>
                <a:lnTo>
                  <a:pt x="1224" y="297179"/>
                </a:lnTo>
                <a:lnTo>
                  <a:pt x="0" y="264159"/>
                </a:lnTo>
                <a:lnTo>
                  <a:pt x="244" y="257809"/>
                </a:lnTo>
                <a:lnTo>
                  <a:pt x="3911" y="224789"/>
                </a:lnTo>
                <a:lnTo>
                  <a:pt x="5130" y="217169"/>
                </a:lnTo>
                <a:lnTo>
                  <a:pt x="15773" y="179069"/>
                </a:lnTo>
                <a:lnTo>
                  <a:pt x="23188" y="161289"/>
                </a:lnTo>
                <a:lnTo>
                  <a:pt x="25959" y="154939"/>
                </a:lnTo>
                <a:lnTo>
                  <a:pt x="28878" y="148589"/>
                </a:lnTo>
                <a:lnTo>
                  <a:pt x="31945" y="142239"/>
                </a:lnTo>
                <a:lnTo>
                  <a:pt x="35156" y="137159"/>
                </a:lnTo>
                <a:lnTo>
                  <a:pt x="38507" y="130809"/>
                </a:lnTo>
                <a:lnTo>
                  <a:pt x="41998" y="125729"/>
                </a:lnTo>
                <a:lnTo>
                  <a:pt x="45629" y="119379"/>
                </a:lnTo>
                <a:lnTo>
                  <a:pt x="49396" y="114299"/>
                </a:lnTo>
                <a:lnTo>
                  <a:pt x="74710" y="83819"/>
                </a:lnTo>
                <a:lnTo>
                  <a:pt x="89002" y="69849"/>
                </a:lnTo>
                <a:lnTo>
                  <a:pt x="93988" y="64769"/>
                </a:lnTo>
                <a:lnTo>
                  <a:pt x="99083" y="60959"/>
                </a:lnTo>
                <a:lnTo>
                  <a:pt x="104282" y="57149"/>
                </a:lnTo>
                <a:lnTo>
                  <a:pt x="109578" y="53339"/>
                </a:lnTo>
                <a:lnTo>
                  <a:pt x="114972" y="48259"/>
                </a:lnTo>
                <a:lnTo>
                  <a:pt x="120463" y="44449"/>
                </a:lnTo>
                <a:lnTo>
                  <a:pt x="126044" y="41909"/>
                </a:lnTo>
                <a:lnTo>
                  <a:pt x="137460" y="34289"/>
                </a:lnTo>
                <a:lnTo>
                  <a:pt x="143293" y="31749"/>
                </a:lnTo>
                <a:lnTo>
                  <a:pt x="149204" y="27939"/>
                </a:lnTo>
                <a:lnTo>
                  <a:pt x="161235" y="22859"/>
                </a:lnTo>
                <a:lnTo>
                  <a:pt x="186069" y="12699"/>
                </a:lnTo>
                <a:lnTo>
                  <a:pt x="192417" y="11429"/>
                </a:lnTo>
                <a:lnTo>
                  <a:pt x="198813" y="8889"/>
                </a:lnTo>
                <a:lnTo>
                  <a:pt x="237948" y="1269"/>
                </a:lnTo>
                <a:lnTo>
                  <a:pt x="304345" y="1269"/>
                </a:lnTo>
                <a:lnTo>
                  <a:pt x="343464" y="8889"/>
                </a:lnTo>
                <a:lnTo>
                  <a:pt x="349856" y="11429"/>
                </a:lnTo>
                <a:lnTo>
                  <a:pt x="356201" y="12699"/>
                </a:lnTo>
                <a:lnTo>
                  <a:pt x="381023" y="22859"/>
                </a:lnTo>
                <a:lnTo>
                  <a:pt x="393048" y="27939"/>
                </a:lnTo>
                <a:lnTo>
                  <a:pt x="398956" y="31749"/>
                </a:lnTo>
                <a:lnTo>
                  <a:pt x="401871" y="33019"/>
                </a:lnTo>
                <a:lnTo>
                  <a:pt x="255625" y="33019"/>
                </a:lnTo>
                <a:lnTo>
                  <a:pt x="209697" y="40639"/>
                </a:lnTo>
                <a:lnTo>
                  <a:pt x="187511" y="48259"/>
                </a:lnTo>
                <a:lnTo>
                  <a:pt x="173149" y="54609"/>
                </a:lnTo>
                <a:lnTo>
                  <a:pt x="166131" y="57149"/>
                </a:lnTo>
                <a:lnTo>
                  <a:pt x="152421" y="64769"/>
                </a:lnTo>
                <a:lnTo>
                  <a:pt x="145762" y="68579"/>
                </a:lnTo>
                <a:lnTo>
                  <a:pt x="132836" y="77469"/>
                </a:lnTo>
                <a:lnTo>
                  <a:pt x="126600" y="82549"/>
                </a:lnTo>
                <a:lnTo>
                  <a:pt x="114583" y="91439"/>
                </a:lnTo>
                <a:lnTo>
                  <a:pt x="108831" y="97789"/>
                </a:lnTo>
                <a:lnTo>
                  <a:pt x="97838" y="107949"/>
                </a:lnTo>
                <a:lnTo>
                  <a:pt x="92625" y="114299"/>
                </a:lnTo>
                <a:lnTo>
                  <a:pt x="82763" y="125729"/>
                </a:lnTo>
                <a:lnTo>
                  <a:pt x="78138" y="132079"/>
                </a:lnTo>
                <a:lnTo>
                  <a:pt x="69501" y="144779"/>
                </a:lnTo>
                <a:lnTo>
                  <a:pt x="65510" y="152399"/>
                </a:lnTo>
                <a:lnTo>
                  <a:pt x="58182" y="165099"/>
                </a:lnTo>
                <a:lnTo>
                  <a:pt x="41785" y="209549"/>
                </a:lnTo>
                <a:lnTo>
                  <a:pt x="34203" y="255269"/>
                </a:lnTo>
                <a:lnTo>
                  <a:pt x="33822" y="262889"/>
                </a:lnTo>
                <a:lnTo>
                  <a:pt x="33822" y="278129"/>
                </a:lnTo>
                <a:lnTo>
                  <a:pt x="39899" y="325119"/>
                </a:lnTo>
                <a:lnTo>
                  <a:pt x="54862" y="368299"/>
                </a:lnTo>
                <a:lnTo>
                  <a:pt x="78138" y="408939"/>
                </a:lnTo>
                <a:lnTo>
                  <a:pt x="92625" y="426719"/>
                </a:lnTo>
                <a:lnTo>
                  <a:pt x="97838" y="433069"/>
                </a:lnTo>
                <a:lnTo>
                  <a:pt x="108831" y="444499"/>
                </a:lnTo>
                <a:lnTo>
                  <a:pt x="114583" y="449579"/>
                </a:lnTo>
                <a:lnTo>
                  <a:pt x="126600" y="458469"/>
                </a:lnTo>
                <a:lnTo>
                  <a:pt x="132836" y="463549"/>
                </a:lnTo>
                <a:lnTo>
                  <a:pt x="145762" y="472439"/>
                </a:lnTo>
                <a:lnTo>
                  <a:pt x="152421" y="476249"/>
                </a:lnTo>
                <a:lnTo>
                  <a:pt x="166131" y="483869"/>
                </a:lnTo>
                <a:lnTo>
                  <a:pt x="173149" y="486409"/>
                </a:lnTo>
                <a:lnTo>
                  <a:pt x="187511" y="492759"/>
                </a:lnTo>
                <a:lnTo>
                  <a:pt x="209697" y="500379"/>
                </a:lnTo>
                <a:lnTo>
                  <a:pt x="217228" y="501649"/>
                </a:lnTo>
                <a:lnTo>
                  <a:pt x="232475" y="505459"/>
                </a:lnTo>
                <a:lnTo>
                  <a:pt x="240155" y="505459"/>
                </a:lnTo>
                <a:lnTo>
                  <a:pt x="255625" y="507999"/>
                </a:lnTo>
                <a:lnTo>
                  <a:pt x="401928" y="507999"/>
                </a:lnTo>
                <a:lnTo>
                  <a:pt x="399011" y="509269"/>
                </a:lnTo>
                <a:lnTo>
                  <a:pt x="393101" y="513079"/>
                </a:lnTo>
                <a:lnTo>
                  <a:pt x="368766" y="523239"/>
                </a:lnTo>
                <a:lnTo>
                  <a:pt x="356236" y="528319"/>
                </a:lnTo>
                <a:lnTo>
                  <a:pt x="349888" y="529589"/>
                </a:lnTo>
                <a:lnTo>
                  <a:pt x="343492" y="532129"/>
                </a:lnTo>
                <a:lnTo>
                  <a:pt x="330582" y="534669"/>
                </a:lnTo>
                <a:lnTo>
                  <a:pt x="324068" y="537209"/>
                </a:lnTo>
                <a:close/>
              </a:path>
              <a:path w="542925" h="542289" extrusionOk="0">
                <a:moveTo>
                  <a:pt x="401928" y="507999"/>
                </a:moveTo>
                <a:lnTo>
                  <a:pt x="286679" y="507999"/>
                </a:lnTo>
                <a:lnTo>
                  <a:pt x="302150" y="505459"/>
                </a:lnTo>
                <a:lnTo>
                  <a:pt x="309830" y="505459"/>
                </a:lnTo>
                <a:lnTo>
                  <a:pt x="325077" y="501649"/>
                </a:lnTo>
                <a:lnTo>
                  <a:pt x="332608" y="500379"/>
                </a:lnTo>
                <a:lnTo>
                  <a:pt x="354794" y="492759"/>
                </a:lnTo>
                <a:lnTo>
                  <a:pt x="369156" y="486409"/>
                </a:lnTo>
                <a:lnTo>
                  <a:pt x="376174" y="483869"/>
                </a:lnTo>
                <a:lnTo>
                  <a:pt x="389884" y="476249"/>
                </a:lnTo>
                <a:lnTo>
                  <a:pt x="396543" y="472439"/>
                </a:lnTo>
                <a:lnTo>
                  <a:pt x="409469" y="463549"/>
                </a:lnTo>
                <a:lnTo>
                  <a:pt x="415705" y="458469"/>
                </a:lnTo>
                <a:lnTo>
                  <a:pt x="427722" y="449579"/>
                </a:lnTo>
                <a:lnTo>
                  <a:pt x="433474" y="444499"/>
                </a:lnTo>
                <a:lnTo>
                  <a:pt x="444466" y="433069"/>
                </a:lnTo>
                <a:lnTo>
                  <a:pt x="449680" y="426719"/>
                </a:lnTo>
                <a:lnTo>
                  <a:pt x="459542" y="415289"/>
                </a:lnTo>
                <a:lnTo>
                  <a:pt x="484123" y="375919"/>
                </a:lnTo>
                <a:lnTo>
                  <a:pt x="502406" y="325119"/>
                </a:lnTo>
                <a:lnTo>
                  <a:pt x="508102" y="285749"/>
                </a:lnTo>
                <a:lnTo>
                  <a:pt x="508483" y="278129"/>
                </a:lnTo>
                <a:lnTo>
                  <a:pt x="508483" y="262889"/>
                </a:lnTo>
                <a:lnTo>
                  <a:pt x="502406" y="217169"/>
                </a:lnTo>
                <a:lnTo>
                  <a:pt x="487442" y="172719"/>
                </a:lnTo>
                <a:lnTo>
                  <a:pt x="476795" y="152399"/>
                </a:lnTo>
                <a:lnTo>
                  <a:pt x="472804" y="144779"/>
                </a:lnTo>
                <a:lnTo>
                  <a:pt x="464167" y="132079"/>
                </a:lnTo>
                <a:lnTo>
                  <a:pt x="459542" y="125729"/>
                </a:lnTo>
                <a:lnTo>
                  <a:pt x="449680" y="114299"/>
                </a:lnTo>
                <a:lnTo>
                  <a:pt x="444466" y="107949"/>
                </a:lnTo>
                <a:lnTo>
                  <a:pt x="433474" y="97789"/>
                </a:lnTo>
                <a:lnTo>
                  <a:pt x="427722" y="91439"/>
                </a:lnTo>
                <a:lnTo>
                  <a:pt x="415705" y="82549"/>
                </a:lnTo>
                <a:lnTo>
                  <a:pt x="376174" y="57149"/>
                </a:lnTo>
                <a:lnTo>
                  <a:pt x="369156" y="54609"/>
                </a:lnTo>
                <a:lnTo>
                  <a:pt x="354794" y="48259"/>
                </a:lnTo>
                <a:lnTo>
                  <a:pt x="332608" y="40639"/>
                </a:lnTo>
                <a:lnTo>
                  <a:pt x="286679" y="33019"/>
                </a:lnTo>
                <a:lnTo>
                  <a:pt x="401871" y="33019"/>
                </a:lnTo>
                <a:lnTo>
                  <a:pt x="437949" y="57149"/>
                </a:lnTo>
                <a:lnTo>
                  <a:pt x="453223" y="69849"/>
                </a:lnTo>
                <a:lnTo>
                  <a:pt x="458097" y="73659"/>
                </a:lnTo>
                <a:lnTo>
                  <a:pt x="484894" y="104139"/>
                </a:lnTo>
                <a:lnTo>
                  <a:pt x="500221" y="125729"/>
                </a:lnTo>
                <a:lnTo>
                  <a:pt x="503713" y="130809"/>
                </a:lnTo>
                <a:lnTo>
                  <a:pt x="507065" y="137159"/>
                </a:lnTo>
                <a:lnTo>
                  <a:pt x="510277" y="142239"/>
                </a:lnTo>
                <a:lnTo>
                  <a:pt x="513345" y="148589"/>
                </a:lnTo>
                <a:lnTo>
                  <a:pt x="516266" y="154939"/>
                </a:lnTo>
                <a:lnTo>
                  <a:pt x="519039" y="161289"/>
                </a:lnTo>
                <a:lnTo>
                  <a:pt x="521665" y="166369"/>
                </a:lnTo>
                <a:lnTo>
                  <a:pt x="534203" y="204469"/>
                </a:lnTo>
                <a:lnTo>
                  <a:pt x="538352" y="224789"/>
                </a:lnTo>
                <a:lnTo>
                  <a:pt x="539415" y="231139"/>
                </a:lnTo>
                <a:lnTo>
                  <a:pt x="542298" y="264159"/>
                </a:lnTo>
                <a:lnTo>
                  <a:pt x="542264" y="278129"/>
                </a:lnTo>
                <a:lnTo>
                  <a:pt x="538394" y="317499"/>
                </a:lnTo>
                <a:lnTo>
                  <a:pt x="528697" y="355599"/>
                </a:lnTo>
                <a:lnTo>
                  <a:pt x="516346" y="386079"/>
                </a:lnTo>
                <a:lnTo>
                  <a:pt x="513427" y="392429"/>
                </a:lnTo>
                <a:lnTo>
                  <a:pt x="510360" y="398779"/>
                </a:lnTo>
                <a:lnTo>
                  <a:pt x="507149" y="403859"/>
                </a:lnTo>
                <a:lnTo>
                  <a:pt x="503798" y="410209"/>
                </a:lnTo>
                <a:lnTo>
                  <a:pt x="500307" y="415289"/>
                </a:lnTo>
                <a:lnTo>
                  <a:pt x="496676" y="421639"/>
                </a:lnTo>
                <a:lnTo>
                  <a:pt x="492909" y="426719"/>
                </a:lnTo>
                <a:lnTo>
                  <a:pt x="489010" y="431799"/>
                </a:lnTo>
                <a:lnTo>
                  <a:pt x="484980" y="436879"/>
                </a:lnTo>
                <a:lnTo>
                  <a:pt x="480819" y="443229"/>
                </a:lnTo>
                <a:lnTo>
                  <a:pt x="476532" y="448309"/>
                </a:lnTo>
                <a:lnTo>
                  <a:pt x="472124" y="452119"/>
                </a:lnTo>
                <a:lnTo>
                  <a:pt x="467595" y="457199"/>
                </a:lnTo>
                <a:lnTo>
                  <a:pt x="462944" y="462279"/>
                </a:lnTo>
                <a:lnTo>
                  <a:pt x="458178" y="467359"/>
                </a:lnTo>
                <a:lnTo>
                  <a:pt x="453303" y="471169"/>
                </a:lnTo>
                <a:lnTo>
                  <a:pt x="448317" y="476249"/>
                </a:lnTo>
                <a:lnTo>
                  <a:pt x="443222" y="480059"/>
                </a:lnTo>
                <a:lnTo>
                  <a:pt x="438023" y="483869"/>
                </a:lnTo>
                <a:lnTo>
                  <a:pt x="432727" y="488949"/>
                </a:lnTo>
                <a:lnTo>
                  <a:pt x="427333" y="492759"/>
                </a:lnTo>
                <a:lnTo>
                  <a:pt x="421842" y="496569"/>
                </a:lnTo>
                <a:lnTo>
                  <a:pt x="416261" y="500379"/>
                </a:lnTo>
                <a:lnTo>
                  <a:pt x="410595" y="502919"/>
                </a:lnTo>
                <a:lnTo>
                  <a:pt x="404845" y="506729"/>
                </a:lnTo>
                <a:lnTo>
                  <a:pt x="401928" y="507999"/>
                </a:lnTo>
                <a:close/>
              </a:path>
              <a:path w="542925" h="542289" extrusionOk="0">
                <a:moveTo>
                  <a:pt x="190182" y="224789"/>
                </a:moveTo>
                <a:lnTo>
                  <a:pt x="176951" y="224789"/>
                </a:lnTo>
                <a:lnTo>
                  <a:pt x="170720" y="222249"/>
                </a:lnTo>
                <a:lnTo>
                  <a:pt x="167970" y="219709"/>
                </a:lnTo>
                <a:lnTo>
                  <a:pt x="163201" y="215899"/>
                </a:lnTo>
                <a:lnTo>
                  <a:pt x="161364" y="213359"/>
                </a:lnTo>
                <a:lnTo>
                  <a:pt x="158783" y="207009"/>
                </a:lnTo>
                <a:lnTo>
                  <a:pt x="158138" y="203199"/>
                </a:lnTo>
                <a:lnTo>
                  <a:pt x="158138" y="196849"/>
                </a:lnTo>
                <a:lnTo>
                  <a:pt x="180194" y="173989"/>
                </a:lnTo>
                <a:lnTo>
                  <a:pt x="186938" y="173989"/>
                </a:lnTo>
                <a:lnTo>
                  <a:pt x="208994" y="196849"/>
                </a:lnTo>
                <a:lnTo>
                  <a:pt x="208994" y="203199"/>
                </a:lnTo>
                <a:lnTo>
                  <a:pt x="208349" y="207009"/>
                </a:lnTo>
                <a:lnTo>
                  <a:pt x="205768" y="213359"/>
                </a:lnTo>
                <a:lnTo>
                  <a:pt x="203931" y="215899"/>
                </a:lnTo>
                <a:lnTo>
                  <a:pt x="199162" y="219709"/>
                </a:lnTo>
                <a:lnTo>
                  <a:pt x="196413" y="222249"/>
                </a:lnTo>
                <a:lnTo>
                  <a:pt x="190182" y="224789"/>
                </a:lnTo>
                <a:close/>
              </a:path>
              <a:path w="542925" h="542289" extrusionOk="0">
                <a:moveTo>
                  <a:pt x="365354" y="224789"/>
                </a:moveTo>
                <a:lnTo>
                  <a:pt x="352123" y="224789"/>
                </a:lnTo>
                <a:lnTo>
                  <a:pt x="345892" y="222249"/>
                </a:lnTo>
                <a:lnTo>
                  <a:pt x="343142" y="219709"/>
                </a:lnTo>
                <a:lnTo>
                  <a:pt x="338374" y="215899"/>
                </a:lnTo>
                <a:lnTo>
                  <a:pt x="336536" y="213359"/>
                </a:lnTo>
                <a:lnTo>
                  <a:pt x="333956" y="207009"/>
                </a:lnTo>
                <a:lnTo>
                  <a:pt x="333310" y="203199"/>
                </a:lnTo>
                <a:lnTo>
                  <a:pt x="333310" y="196849"/>
                </a:lnTo>
                <a:lnTo>
                  <a:pt x="333956" y="193039"/>
                </a:lnTo>
                <a:lnTo>
                  <a:pt x="355367" y="173989"/>
                </a:lnTo>
                <a:lnTo>
                  <a:pt x="362111" y="173989"/>
                </a:lnTo>
                <a:lnTo>
                  <a:pt x="384167" y="196849"/>
                </a:lnTo>
                <a:lnTo>
                  <a:pt x="384167" y="203199"/>
                </a:lnTo>
                <a:lnTo>
                  <a:pt x="383522" y="207009"/>
                </a:lnTo>
                <a:lnTo>
                  <a:pt x="380941" y="213359"/>
                </a:lnTo>
                <a:lnTo>
                  <a:pt x="379103" y="215899"/>
                </a:lnTo>
                <a:lnTo>
                  <a:pt x="374335" y="219709"/>
                </a:lnTo>
                <a:lnTo>
                  <a:pt x="371585" y="222249"/>
                </a:lnTo>
                <a:lnTo>
                  <a:pt x="365354" y="224789"/>
                </a:lnTo>
                <a:close/>
              </a:path>
              <a:path w="542925" h="542289" extrusionOk="0">
                <a:moveTo>
                  <a:pt x="154229" y="425449"/>
                </a:moveTo>
                <a:lnTo>
                  <a:pt x="147098" y="425449"/>
                </a:lnTo>
                <a:lnTo>
                  <a:pt x="144886" y="424179"/>
                </a:lnTo>
                <a:lnTo>
                  <a:pt x="140811" y="421639"/>
                </a:lnTo>
                <a:lnTo>
                  <a:pt x="139126" y="420369"/>
                </a:lnTo>
                <a:lnTo>
                  <a:pt x="136463" y="415289"/>
                </a:lnTo>
                <a:lnTo>
                  <a:pt x="135600" y="414019"/>
                </a:lnTo>
                <a:lnTo>
                  <a:pt x="135009" y="410209"/>
                </a:lnTo>
                <a:lnTo>
                  <a:pt x="134922" y="406399"/>
                </a:lnTo>
                <a:lnTo>
                  <a:pt x="135535" y="403859"/>
                </a:lnTo>
                <a:lnTo>
                  <a:pt x="150686" y="355599"/>
                </a:lnTo>
                <a:lnTo>
                  <a:pt x="179611" y="318769"/>
                </a:lnTo>
                <a:lnTo>
                  <a:pt x="220402" y="295909"/>
                </a:lnTo>
                <a:lnTo>
                  <a:pt x="271152" y="287019"/>
                </a:lnTo>
                <a:lnTo>
                  <a:pt x="321800" y="295909"/>
                </a:lnTo>
                <a:lnTo>
                  <a:pt x="362419" y="318769"/>
                </a:lnTo>
                <a:lnTo>
                  <a:pt x="364411" y="321309"/>
                </a:lnTo>
                <a:lnTo>
                  <a:pt x="271152" y="321309"/>
                </a:lnTo>
                <a:lnTo>
                  <a:pt x="232270" y="327659"/>
                </a:lnTo>
                <a:lnTo>
                  <a:pt x="201663" y="344169"/>
                </a:lnTo>
                <a:lnTo>
                  <a:pt x="180231" y="372109"/>
                </a:lnTo>
                <a:lnTo>
                  <a:pt x="168874" y="408939"/>
                </a:lnTo>
                <a:lnTo>
                  <a:pt x="168796" y="411479"/>
                </a:lnTo>
                <a:lnTo>
                  <a:pt x="168228" y="414019"/>
                </a:lnTo>
                <a:lnTo>
                  <a:pt x="166114" y="417829"/>
                </a:lnTo>
                <a:lnTo>
                  <a:pt x="164660" y="420369"/>
                </a:lnTo>
                <a:lnTo>
                  <a:pt x="160959" y="422909"/>
                </a:lnTo>
                <a:lnTo>
                  <a:pt x="158872" y="424179"/>
                </a:lnTo>
                <a:lnTo>
                  <a:pt x="154229" y="425449"/>
                </a:lnTo>
                <a:close/>
              </a:path>
              <a:path w="542925" h="542289" extrusionOk="0">
                <a:moveTo>
                  <a:pt x="394939" y="422909"/>
                </a:moveTo>
                <a:lnTo>
                  <a:pt x="385939" y="422909"/>
                </a:lnTo>
                <a:lnTo>
                  <a:pt x="382221" y="421639"/>
                </a:lnTo>
                <a:lnTo>
                  <a:pt x="375783" y="416559"/>
                </a:lnTo>
                <a:lnTo>
                  <a:pt x="373851" y="412749"/>
                </a:lnTo>
                <a:lnTo>
                  <a:pt x="373204" y="408939"/>
                </a:lnTo>
                <a:lnTo>
                  <a:pt x="361590" y="372109"/>
                </a:lnTo>
                <a:lnTo>
                  <a:pt x="339915" y="344169"/>
                </a:lnTo>
                <a:lnTo>
                  <a:pt x="309372" y="327659"/>
                </a:lnTo>
                <a:lnTo>
                  <a:pt x="271152" y="321309"/>
                </a:lnTo>
                <a:lnTo>
                  <a:pt x="364411" y="321309"/>
                </a:lnTo>
                <a:lnTo>
                  <a:pt x="391309" y="355599"/>
                </a:lnTo>
                <a:lnTo>
                  <a:pt x="406770" y="403859"/>
                </a:lnTo>
                <a:lnTo>
                  <a:pt x="407080" y="406399"/>
                </a:lnTo>
                <a:lnTo>
                  <a:pt x="406965" y="408939"/>
                </a:lnTo>
                <a:lnTo>
                  <a:pt x="396974" y="421639"/>
                </a:lnTo>
                <a:lnTo>
                  <a:pt x="394939" y="422909"/>
                </a:lnTo>
                <a:close/>
              </a:path>
              <a:path w="542925" h="542289" extrusionOk="0">
                <a:moveTo>
                  <a:pt x="297738" y="541019"/>
                </a:moveTo>
                <a:lnTo>
                  <a:pt x="244567" y="541019"/>
                </a:lnTo>
                <a:lnTo>
                  <a:pt x="224784" y="537209"/>
                </a:lnTo>
                <a:lnTo>
                  <a:pt x="317521" y="537209"/>
                </a:lnTo>
                <a:lnTo>
                  <a:pt x="297738" y="541019"/>
                </a:lnTo>
                <a:close/>
              </a:path>
              <a:path w="542925" h="542289" extrusionOk="0">
                <a:moveTo>
                  <a:pt x="277811" y="542289"/>
                </a:moveTo>
                <a:lnTo>
                  <a:pt x="264494" y="542289"/>
                </a:lnTo>
                <a:lnTo>
                  <a:pt x="257844" y="541019"/>
                </a:lnTo>
                <a:lnTo>
                  <a:pt x="284461" y="541019"/>
                </a:lnTo>
                <a:lnTo>
                  <a:pt x="277811" y="542289"/>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70" name="Google Shape;170;p8"/>
          <p:cNvSpPr txBox="1"/>
          <p:nvPr/>
        </p:nvSpPr>
        <p:spPr>
          <a:xfrm>
            <a:off x="1057518" y="4159269"/>
            <a:ext cx="2234400" cy="14898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4FBC91"/>
                </a:solidFill>
                <a:latin typeface="Montserrat ExtraBold"/>
                <a:ea typeface="Montserrat ExtraBold"/>
                <a:cs typeface="Montserrat ExtraBold"/>
                <a:sym typeface="Montserrat ExtraBold"/>
              </a:rPr>
              <a:t>71</a:t>
            </a:r>
            <a:r>
              <a:rPr lang="en-GB" sz="3600" b="1" i="0" u="none" strike="noStrike" cap="none" dirty="0">
                <a:solidFill>
                  <a:srgbClr val="4FBC91"/>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0" lvl="0" indent="0" algn="l" rtl="0">
              <a:lnSpc>
                <a:spcPct val="100000"/>
              </a:lnSpc>
              <a:spcBef>
                <a:spcPts val="0"/>
              </a:spcBef>
              <a:spcAft>
                <a:spcPts val="0"/>
              </a:spcAft>
              <a:buClr>
                <a:srgbClr val="000000"/>
              </a:buClr>
              <a:buSzPts val="36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do not notice children expressing Gratitude to each other or for experiences on a daily basis.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71" name="Google Shape;171;p8"/>
          <p:cNvSpPr txBox="1"/>
          <p:nvPr/>
        </p:nvSpPr>
        <p:spPr>
          <a:xfrm>
            <a:off x="1057518" y="5901121"/>
            <a:ext cx="2273700"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i="0" u="none" strike="noStrike" cap="none" dirty="0">
                <a:solidFill>
                  <a:srgbClr val="4FBC91"/>
                </a:solidFill>
                <a:latin typeface="Montserrat ExtraBold"/>
                <a:ea typeface="Montserrat ExtraBold"/>
                <a:cs typeface="Montserrat ExtraBold"/>
                <a:sym typeface="Montserrat ExtraBold"/>
              </a:rPr>
              <a:t>100%</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at least half of their class would focus on gratitude for stuff if asked.</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72" name="Google Shape;172;p8"/>
          <p:cNvSpPr txBox="1"/>
          <p:nvPr/>
        </p:nvSpPr>
        <p:spPr>
          <a:xfrm>
            <a:off x="1057518" y="7661835"/>
            <a:ext cx="2234400"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4FBC91"/>
                </a:solidFill>
                <a:latin typeface="Montserrat ExtraBold"/>
                <a:ea typeface="Montserrat ExtraBold"/>
                <a:cs typeface="Montserrat ExtraBold"/>
                <a:sym typeface="Montserrat ExtraBold"/>
              </a:rPr>
              <a:t>57</a:t>
            </a:r>
            <a:r>
              <a:rPr lang="en-GB" sz="3600" b="1" i="0" u="none" strike="noStrike" cap="none" dirty="0">
                <a:solidFill>
                  <a:srgbClr val="4FBC91"/>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that their children do not proactively express Gratitude. </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73" name="Google Shape;173;p8"/>
          <p:cNvSpPr/>
          <p:nvPr/>
        </p:nvSpPr>
        <p:spPr>
          <a:xfrm>
            <a:off x="417625" y="6100593"/>
            <a:ext cx="542925" cy="2173604"/>
          </a:xfrm>
          <a:custGeom>
            <a:avLst/>
            <a:gdLst/>
            <a:ahLst/>
            <a:cxnLst/>
            <a:rect l="l" t="t" r="r" b="b"/>
            <a:pathLst>
              <a:path w="542925" h="2173604" extrusionOk="0">
                <a:moveTo>
                  <a:pt x="208991" y="1828038"/>
                </a:moveTo>
                <a:lnTo>
                  <a:pt x="186944" y="1805178"/>
                </a:lnTo>
                <a:lnTo>
                  <a:pt x="180200" y="1805178"/>
                </a:lnTo>
                <a:lnTo>
                  <a:pt x="158140" y="1828038"/>
                </a:lnTo>
                <a:lnTo>
                  <a:pt x="158140" y="1834388"/>
                </a:lnTo>
                <a:lnTo>
                  <a:pt x="158788" y="1838198"/>
                </a:lnTo>
                <a:lnTo>
                  <a:pt x="161366" y="1844548"/>
                </a:lnTo>
                <a:lnTo>
                  <a:pt x="163207" y="1847088"/>
                </a:lnTo>
                <a:lnTo>
                  <a:pt x="167970" y="1850898"/>
                </a:lnTo>
                <a:lnTo>
                  <a:pt x="170726" y="1853438"/>
                </a:lnTo>
                <a:lnTo>
                  <a:pt x="176949" y="1855978"/>
                </a:lnTo>
                <a:lnTo>
                  <a:pt x="190182" y="1855978"/>
                </a:lnTo>
                <a:lnTo>
                  <a:pt x="196418" y="1853438"/>
                </a:lnTo>
                <a:lnTo>
                  <a:pt x="199161" y="1850898"/>
                </a:lnTo>
                <a:lnTo>
                  <a:pt x="203936" y="1847088"/>
                </a:lnTo>
                <a:lnTo>
                  <a:pt x="205765" y="1844548"/>
                </a:lnTo>
                <a:lnTo>
                  <a:pt x="208343" y="1838198"/>
                </a:lnTo>
                <a:lnTo>
                  <a:pt x="208991" y="1834388"/>
                </a:lnTo>
                <a:lnTo>
                  <a:pt x="208991" y="1828038"/>
                </a:lnTo>
                <a:close/>
              </a:path>
              <a:path w="542925" h="2173604" extrusionOk="0">
                <a:moveTo>
                  <a:pt x="208991" y="196850"/>
                </a:moveTo>
                <a:lnTo>
                  <a:pt x="186944" y="173990"/>
                </a:lnTo>
                <a:lnTo>
                  <a:pt x="180200" y="173990"/>
                </a:lnTo>
                <a:lnTo>
                  <a:pt x="158140" y="196850"/>
                </a:lnTo>
                <a:lnTo>
                  <a:pt x="158140" y="203200"/>
                </a:lnTo>
                <a:lnTo>
                  <a:pt x="158788" y="207010"/>
                </a:lnTo>
                <a:lnTo>
                  <a:pt x="161366" y="213360"/>
                </a:lnTo>
                <a:lnTo>
                  <a:pt x="163207" y="215900"/>
                </a:lnTo>
                <a:lnTo>
                  <a:pt x="167970" y="219710"/>
                </a:lnTo>
                <a:lnTo>
                  <a:pt x="170726" y="222250"/>
                </a:lnTo>
                <a:lnTo>
                  <a:pt x="176949" y="224790"/>
                </a:lnTo>
                <a:lnTo>
                  <a:pt x="190182" y="224790"/>
                </a:lnTo>
                <a:lnTo>
                  <a:pt x="196418" y="222250"/>
                </a:lnTo>
                <a:lnTo>
                  <a:pt x="199161" y="219710"/>
                </a:lnTo>
                <a:lnTo>
                  <a:pt x="203936" y="215900"/>
                </a:lnTo>
                <a:lnTo>
                  <a:pt x="205765" y="213360"/>
                </a:lnTo>
                <a:lnTo>
                  <a:pt x="208343" y="207010"/>
                </a:lnTo>
                <a:lnTo>
                  <a:pt x="208991" y="203200"/>
                </a:lnTo>
                <a:lnTo>
                  <a:pt x="208991" y="196850"/>
                </a:lnTo>
                <a:close/>
              </a:path>
              <a:path w="542925" h="2173604" extrusionOk="0">
                <a:moveTo>
                  <a:pt x="384162" y="1828038"/>
                </a:moveTo>
                <a:lnTo>
                  <a:pt x="362115" y="1805178"/>
                </a:lnTo>
                <a:lnTo>
                  <a:pt x="355371" y="1805178"/>
                </a:lnTo>
                <a:lnTo>
                  <a:pt x="333311" y="1828038"/>
                </a:lnTo>
                <a:lnTo>
                  <a:pt x="333311" y="1834388"/>
                </a:lnTo>
                <a:lnTo>
                  <a:pt x="333959" y="1838198"/>
                </a:lnTo>
                <a:lnTo>
                  <a:pt x="336537" y="1844548"/>
                </a:lnTo>
                <a:lnTo>
                  <a:pt x="338378" y="1847088"/>
                </a:lnTo>
                <a:lnTo>
                  <a:pt x="343141" y="1850898"/>
                </a:lnTo>
                <a:lnTo>
                  <a:pt x="345897" y="1853438"/>
                </a:lnTo>
                <a:lnTo>
                  <a:pt x="352120" y="1855978"/>
                </a:lnTo>
                <a:lnTo>
                  <a:pt x="365353" y="1855978"/>
                </a:lnTo>
                <a:lnTo>
                  <a:pt x="371589" y="1853438"/>
                </a:lnTo>
                <a:lnTo>
                  <a:pt x="374332" y="1850898"/>
                </a:lnTo>
                <a:lnTo>
                  <a:pt x="379107" y="1847088"/>
                </a:lnTo>
                <a:lnTo>
                  <a:pt x="380936" y="1844548"/>
                </a:lnTo>
                <a:lnTo>
                  <a:pt x="383527" y="1838198"/>
                </a:lnTo>
                <a:lnTo>
                  <a:pt x="384162" y="1834388"/>
                </a:lnTo>
                <a:lnTo>
                  <a:pt x="384162" y="1828038"/>
                </a:lnTo>
                <a:close/>
              </a:path>
              <a:path w="542925" h="2173604" extrusionOk="0">
                <a:moveTo>
                  <a:pt x="384162" y="196850"/>
                </a:moveTo>
                <a:lnTo>
                  <a:pt x="362115" y="173990"/>
                </a:lnTo>
                <a:lnTo>
                  <a:pt x="355371" y="173990"/>
                </a:lnTo>
                <a:lnTo>
                  <a:pt x="333311" y="196850"/>
                </a:lnTo>
                <a:lnTo>
                  <a:pt x="333311" y="203200"/>
                </a:lnTo>
                <a:lnTo>
                  <a:pt x="333959" y="207010"/>
                </a:lnTo>
                <a:lnTo>
                  <a:pt x="336537" y="213360"/>
                </a:lnTo>
                <a:lnTo>
                  <a:pt x="338378" y="215900"/>
                </a:lnTo>
                <a:lnTo>
                  <a:pt x="343141" y="219710"/>
                </a:lnTo>
                <a:lnTo>
                  <a:pt x="345897" y="222250"/>
                </a:lnTo>
                <a:lnTo>
                  <a:pt x="352120" y="224790"/>
                </a:lnTo>
                <a:lnTo>
                  <a:pt x="365353" y="224790"/>
                </a:lnTo>
                <a:lnTo>
                  <a:pt x="371589" y="222250"/>
                </a:lnTo>
                <a:lnTo>
                  <a:pt x="374332" y="219710"/>
                </a:lnTo>
                <a:lnTo>
                  <a:pt x="379107" y="215900"/>
                </a:lnTo>
                <a:lnTo>
                  <a:pt x="380936" y="213360"/>
                </a:lnTo>
                <a:lnTo>
                  <a:pt x="383527" y="207010"/>
                </a:lnTo>
                <a:lnTo>
                  <a:pt x="384162" y="203200"/>
                </a:lnTo>
                <a:lnTo>
                  <a:pt x="384162" y="196850"/>
                </a:lnTo>
                <a:close/>
              </a:path>
              <a:path w="542925" h="2173604" extrusionOk="0">
                <a:moveTo>
                  <a:pt x="407085" y="2037588"/>
                </a:moveTo>
                <a:lnTo>
                  <a:pt x="391312" y="1986788"/>
                </a:lnTo>
                <a:lnTo>
                  <a:pt x="364413" y="1952498"/>
                </a:lnTo>
                <a:lnTo>
                  <a:pt x="321805" y="1927098"/>
                </a:lnTo>
                <a:lnTo>
                  <a:pt x="271157" y="1918208"/>
                </a:lnTo>
                <a:lnTo>
                  <a:pt x="220408" y="1927098"/>
                </a:lnTo>
                <a:lnTo>
                  <a:pt x="179616" y="1949958"/>
                </a:lnTo>
                <a:lnTo>
                  <a:pt x="150685" y="1986788"/>
                </a:lnTo>
                <a:lnTo>
                  <a:pt x="135534" y="2035048"/>
                </a:lnTo>
                <a:lnTo>
                  <a:pt x="134924" y="2037588"/>
                </a:lnTo>
                <a:lnTo>
                  <a:pt x="135013" y="2041398"/>
                </a:lnTo>
                <a:lnTo>
                  <a:pt x="135597" y="2045208"/>
                </a:lnTo>
                <a:lnTo>
                  <a:pt x="136461" y="2046478"/>
                </a:lnTo>
                <a:lnTo>
                  <a:pt x="139128" y="2051558"/>
                </a:lnTo>
                <a:lnTo>
                  <a:pt x="140804" y="2052828"/>
                </a:lnTo>
                <a:lnTo>
                  <a:pt x="144881" y="2055368"/>
                </a:lnTo>
                <a:lnTo>
                  <a:pt x="147104" y="2056638"/>
                </a:lnTo>
                <a:lnTo>
                  <a:pt x="154228" y="2056638"/>
                </a:lnTo>
                <a:lnTo>
                  <a:pt x="168871" y="2040128"/>
                </a:lnTo>
                <a:lnTo>
                  <a:pt x="180225" y="2003298"/>
                </a:lnTo>
                <a:lnTo>
                  <a:pt x="201663" y="1975358"/>
                </a:lnTo>
                <a:lnTo>
                  <a:pt x="232270" y="1958848"/>
                </a:lnTo>
                <a:lnTo>
                  <a:pt x="271157" y="1952498"/>
                </a:lnTo>
                <a:lnTo>
                  <a:pt x="309372" y="1958848"/>
                </a:lnTo>
                <a:lnTo>
                  <a:pt x="339915" y="1975358"/>
                </a:lnTo>
                <a:lnTo>
                  <a:pt x="361594" y="2003298"/>
                </a:lnTo>
                <a:lnTo>
                  <a:pt x="373202" y="2040128"/>
                </a:lnTo>
                <a:lnTo>
                  <a:pt x="373849" y="2043938"/>
                </a:lnTo>
                <a:lnTo>
                  <a:pt x="375780" y="2047748"/>
                </a:lnTo>
                <a:lnTo>
                  <a:pt x="382219" y="2052828"/>
                </a:lnTo>
                <a:lnTo>
                  <a:pt x="385940" y="2054098"/>
                </a:lnTo>
                <a:lnTo>
                  <a:pt x="394944" y="2054098"/>
                </a:lnTo>
                <a:lnTo>
                  <a:pt x="406971" y="2040128"/>
                </a:lnTo>
                <a:lnTo>
                  <a:pt x="407085" y="2037588"/>
                </a:lnTo>
                <a:close/>
              </a:path>
              <a:path w="542925" h="2173604" extrusionOk="0">
                <a:moveTo>
                  <a:pt x="407085" y="406400"/>
                </a:moveTo>
                <a:lnTo>
                  <a:pt x="391312" y="355600"/>
                </a:lnTo>
                <a:lnTo>
                  <a:pt x="364413" y="321310"/>
                </a:lnTo>
                <a:lnTo>
                  <a:pt x="321805" y="295910"/>
                </a:lnTo>
                <a:lnTo>
                  <a:pt x="271157" y="287020"/>
                </a:lnTo>
                <a:lnTo>
                  <a:pt x="220408" y="295910"/>
                </a:lnTo>
                <a:lnTo>
                  <a:pt x="179616" y="318770"/>
                </a:lnTo>
                <a:lnTo>
                  <a:pt x="150685" y="355600"/>
                </a:lnTo>
                <a:lnTo>
                  <a:pt x="135534" y="403860"/>
                </a:lnTo>
                <a:lnTo>
                  <a:pt x="134924" y="406400"/>
                </a:lnTo>
                <a:lnTo>
                  <a:pt x="135013" y="410210"/>
                </a:lnTo>
                <a:lnTo>
                  <a:pt x="135597" y="414020"/>
                </a:lnTo>
                <a:lnTo>
                  <a:pt x="136461" y="415290"/>
                </a:lnTo>
                <a:lnTo>
                  <a:pt x="139128" y="420370"/>
                </a:lnTo>
                <a:lnTo>
                  <a:pt x="140804" y="421640"/>
                </a:lnTo>
                <a:lnTo>
                  <a:pt x="144881" y="424180"/>
                </a:lnTo>
                <a:lnTo>
                  <a:pt x="147104" y="425450"/>
                </a:lnTo>
                <a:lnTo>
                  <a:pt x="154228" y="425450"/>
                </a:lnTo>
                <a:lnTo>
                  <a:pt x="168871" y="408940"/>
                </a:lnTo>
                <a:lnTo>
                  <a:pt x="180225" y="372110"/>
                </a:lnTo>
                <a:lnTo>
                  <a:pt x="201663" y="344170"/>
                </a:lnTo>
                <a:lnTo>
                  <a:pt x="232270" y="327660"/>
                </a:lnTo>
                <a:lnTo>
                  <a:pt x="271157" y="321310"/>
                </a:lnTo>
                <a:lnTo>
                  <a:pt x="309372" y="327660"/>
                </a:lnTo>
                <a:lnTo>
                  <a:pt x="339915" y="344170"/>
                </a:lnTo>
                <a:lnTo>
                  <a:pt x="361594" y="372110"/>
                </a:lnTo>
                <a:lnTo>
                  <a:pt x="373202" y="408940"/>
                </a:lnTo>
                <a:lnTo>
                  <a:pt x="373849" y="412750"/>
                </a:lnTo>
                <a:lnTo>
                  <a:pt x="375780" y="416560"/>
                </a:lnTo>
                <a:lnTo>
                  <a:pt x="382219" y="421640"/>
                </a:lnTo>
                <a:lnTo>
                  <a:pt x="385940" y="422910"/>
                </a:lnTo>
                <a:lnTo>
                  <a:pt x="394944" y="422910"/>
                </a:lnTo>
                <a:lnTo>
                  <a:pt x="406971" y="408940"/>
                </a:lnTo>
                <a:lnTo>
                  <a:pt x="407085" y="406400"/>
                </a:lnTo>
                <a:close/>
              </a:path>
              <a:path w="542925" h="2173604" extrusionOk="0">
                <a:moveTo>
                  <a:pt x="542302" y="1895348"/>
                </a:moveTo>
                <a:lnTo>
                  <a:pt x="538353" y="1855978"/>
                </a:lnTo>
                <a:lnTo>
                  <a:pt x="537133" y="1848358"/>
                </a:lnTo>
                <a:lnTo>
                  <a:pt x="526465" y="1810258"/>
                </a:lnTo>
                <a:lnTo>
                  <a:pt x="519036" y="1792478"/>
                </a:lnTo>
                <a:lnTo>
                  <a:pt x="516267" y="1786128"/>
                </a:lnTo>
                <a:lnTo>
                  <a:pt x="513346" y="1779778"/>
                </a:lnTo>
                <a:lnTo>
                  <a:pt x="510273" y="1773428"/>
                </a:lnTo>
                <a:lnTo>
                  <a:pt x="508482" y="1770608"/>
                </a:lnTo>
                <a:lnTo>
                  <a:pt x="508482" y="1894078"/>
                </a:lnTo>
                <a:lnTo>
                  <a:pt x="508482" y="1909318"/>
                </a:lnTo>
                <a:lnTo>
                  <a:pt x="502412" y="1956308"/>
                </a:lnTo>
                <a:lnTo>
                  <a:pt x="487438" y="1999488"/>
                </a:lnTo>
                <a:lnTo>
                  <a:pt x="464172" y="2040128"/>
                </a:lnTo>
                <a:lnTo>
                  <a:pt x="449681" y="2057908"/>
                </a:lnTo>
                <a:lnTo>
                  <a:pt x="444461" y="2064258"/>
                </a:lnTo>
                <a:lnTo>
                  <a:pt x="433476" y="2075688"/>
                </a:lnTo>
                <a:lnTo>
                  <a:pt x="427723" y="2080768"/>
                </a:lnTo>
                <a:lnTo>
                  <a:pt x="415709" y="2089658"/>
                </a:lnTo>
                <a:lnTo>
                  <a:pt x="409473" y="2094738"/>
                </a:lnTo>
                <a:lnTo>
                  <a:pt x="396544" y="2103628"/>
                </a:lnTo>
                <a:lnTo>
                  <a:pt x="389890" y="2107438"/>
                </a:lnTo>
                <a:lnTo>
                  <a:pt x="376174" y="2115058"/>
                </a:lnTo>
                <a:lnTo>
                  <a:pt x="369150" y="2117598"/>
                </a:lnTo>
                <a:lnTo>
                  <a:pt x="354799" y="2123948"/>
                </a:lnTo>
                <a:lnTo>
                  <a:pt x="332613" y="2131568"/>
                </a:lnTo>
                <a:lnTo>
                  <a:pt x="325081" y="2132838"/>
                </a:lnTo>
                <a:lnTo>
                  <a:pt x="309829" y="2136648"/>
                </a:lnTo>
                <a:lnTo>
                  <a:pt x="302145" y="2136648"/>
                </a:lnTo>
                <a:lnTo>
                  <a:pt x="286677" y="2139188"/>
                </a:lnTo>
                <a:lnTo>
                  <a:pt x="255625" y="2139188"/>
                </a:lnTo>
                <a:lnTo>
                  <a:pt x="240157" y="2136648"/>
                </a:lnTo>
                <a:lnTo>
                  <a:pt x="232473" y="2136648"/>
                </a:lnTo>
                <a:lnTo>
                  <a:pt x="217233" y="2132838"/>
                </a:lnTo>
                <a:lnTo>
                  <a:pt x="209702" y="2131568"/>
                </a:lnTo>
                <a:lnTo>
                  <a:pt x="187515" y="2123948"/>
                </a:lnTo>
                <a:lnTo>
                  <a:pt x="173151" y="2117598"/>
                </a:lnTo>
                <a:lnTo>
                  <a:pt x="166128" y="2115058"/>
                </a:lnTo>
                <a:lnTo>
                  <a:pt x="152425" y="2107438"/>
                </a:lnTo>
                <a:lnTo>
                  <a:pt x="145757" y="2103628"/>
                </a:lnTo>
                <a:lnTo>
                  <a:pt x="132842" y="2094738"/>
                </a:lnTo>
                <a:lnTo>
                  <a:pt x="126606" y="2089658"/>
                </a:lnTo>
                <a:lnTo>
                  <a:pt x="114579" y="2080768"/>
                </a:lnTo>
                <a:lnTo>
                  <a:pt x="108826" y="2075688"/>
                </a:lnTo>
                <a:lnTo>
                  <a:pt x="97840" y="2064258"/>
                </a:lnTo>
                <a:lnTo>
                  <a:pt x="92621" y="2057908"/>
                </a:lnTo>
                <a:lnTo>
                  <a:pt x="82765" y="2046478"/>
                </a:lnTo>
                <a:lnTo>
                  <a:pt x="58178" y="2007108"/>
                </a:lnTo>
                <a:lnTo>
                  <a:pt x="39903" y="1956308"/>
                </a:lnTo>
                <a:lnTo>
                  <a:pt x="34201" y="1916938"/>
                </a:lnTo>
                <a:lnTo>
                  <a:pt x="33820" y="1909318"/>
                </a:lnTo>
                <a:lnTo>
                  <a:pt x="33820" y="1894078"/>
                </a:lnTo>
                <a:lnTo>
                  <a:pt x="39903" y="1848358"/>
                </a:lnTo>
                <a:lnTo>
                  <a:pt x="54864" y="1803908"/>
                </a:lnTo>
                <a:lnTo>
                  <a:pt x="65506" y="1783588"/>
                </a:lnTo>
                <a:lnTo>
                  <a:pt x="69507" y="1775968"/>
                </a:lnTo>
                <a:lnTo>
                  <a:pt x="78143" y="1763268"/>
                </a:lnTo>
                <a:lnTo>
                  <a:pt x="82765" y="1756918"/>
                </a:lnTo>
                <a:lnTo>
                  <a:pt x="92621" y="1745488"/>
                </a:lnTo>
                <a:lnTo>
                  <a:pt x="97840" y="1739138"/>
                </a:lnTo>
                <a:lnTo>
                  <a:pt x="108826" y="1728978"/>
                </a:lnTo>
                <a:lnTo>
                  <a:pt x="114579" y="1722628"/>
                </a:lnTo>
                <a:lnTo>
                  <a:pt x="126606" y="1713738"/>
                </a:lnTo>
                <a:lnTo>
                  <a:pt x="166128" y="1688338"/>
                </a:lnTo>
                <a:lnTo>
                  <a:pt x="173151" y="1685798"/>
                </a:lnTo>
                <a:lnTo>
                  <a:pt x="187515" y="1679448"/>
                </a:lnTo>
                <a:lnTo>
                  <a:pt x="209702" y="1671828"/>
                </a:lnTo>
                <a:lnTo>
                  <a:pt x="255625" y="1664208"/>
                </a:lnTo>
                <a:lnTo>
                  <a:pt x="286677" y="1664208"/>
                </a:lnTo>
                <a:lnTo>
                  <a:pt x="332613" y="1671828"/>
                </a:lnTo>
                <a:lnTo>
                  <a:pt x="354799" y="1679448"/>
                </a:lnTo>
                <a:lnTo>
                  <a:pt x="369150" y="1685798"/>
                </a:lnTo>
                <a:lnTo>
                  <a:pt x="376174" y="1688338"/>
                </a:lnTo>
                <a:lnTo>
                  <a:pt x="389890" y="1695958"/>
                </a:lnTo>
                <a:lnTo>
                  <a:pt x="396544" y="1699768"/>
                </a:lnTo>
                <a:lnTo>
                  <a:pt x="409473" y="1708658"/>
                </a:lnTo>
                <a:lnTo>
                  <a:pt x="415709" y="1713738"/>
                </a:lnTo>
                <a:lnTo>
                  <a:pt x="427723" y="1722628"/>
                </a:lnTo>
                <a:lnTo>
                  <a:pt x="433476" y="1728978"/>
                </a:lnTo>
                <a:lnTo>
                  <a:pt x="444461" y="1739138"/>
                </a:lnTo>
                <a:lnTo>
                  <a:pt x="449681" y="1745488"/>
                </a:lnTo>
                <a:lnTo>
                  <a:pt x="459536" y="1756918"/>
                </a:lnTo>
                <a:lnTo>
                  <a:pt x="464172" y="1763268"/>
                </a:lnTo>
                <a:lnTo>
                  <a:pt x="472808" y="1775968"/>
                </a:lnTo>
                <a:lnTo>
                  <a:pt x="476796" y="1783588"/>
                </a:lnTo>
                <a:lnTo>
                  <a:pt x="484124" y="1796288"/>
                </a:lnTo>
                <a:lnTo>
                  <a:pt x="500519" y="1840738"/>
                </a:lnTo>
                <a:lnTo>
                  <a:pt x="508101" y="1886458"/>
                </a:lnTo>
                <a:lnTo>
                  <a:pt x="508482" y="1894078"/>
                </a:lnTo>
                <a:lnTo>
                  <a:pt x="508482" y="1770608"/>
                </a:lnTo>
                <a:lnTo>
                  <a:pt x="507060" y="1768348"/>
                </a:lnTo>
                <a:lnTo>
                  <a:pt x="503707" y="1761998"/>
                </a:lnTo>
                <a:lnTo>
                  <a:pt x="500214" y="1756918"/>
                </a:lnTo>
                <a:lnTo>
                  <a:pt x="476453" y="1725168"/>
                </a:lnTo>
                <a:lnTo>
                  <a:pt x="453224" y="1701038"/>
                </a:lnTo>
                <a:lnTo>
                  <a:pt x="448233" y="1695958"/>
                </a:lnTo>
                <a:lnTo>
                  <a:pt x="416191" y="1673098"/>
                </a:lnTo>
                <a:lnTo>
                  <a:pt x="401866" y="1664208"/>
                </a:lnTo>
                <a:lnTo>
                  <a:pt x="398957" y="1662938"/>
                </a:lnTo>
                <a:lnTo>
                  <a:pt x="393052" y="1659128"/>
                </a:lnTo>
                <a:lnTo>
                  <a:pt x="381025" y="1654048"/>
                </a:lnTo>
                <a:lnTo>
                  <a:pt x="356196" y="1643888"/>
                </a:lnTo>
                <a:lnTo>
                  <a:pt x="349859" y="1642618"/>
                </a:lnTo>
                <a:lnTo>
                  <a:pt x="343458" y="1640078"/>
                </a:lnTo>
                <a:lnTo>
                  <a:pt x="304342" y="1632458"/>
                </a:lnTo>
                <a:lnTo>
                  <a:pt x="297726" y="1632458"/>
                </a:lnTo>
                <a:lnTo>
                  <a:pt x="291096" y="1631188"/>
                </a:lnTo>
                <a:lnTo>
                  <a:pt x="251206" y="1631188"/>
                </a:lnTo>
                <a:lnTo>
                  <a:pt x="244563" y="1632458"/>
                </a:lnTo>
                <a:lnTo>
                  <a:pt x="237947" y="1632458"/>
                </a:lnTo>
                <a:lnTo>
                  <a:pt x="198818" y="1640078"/>
                </a:lnTo>
                <a:lnTo>
                  <a:pt x="192417" y="1642618"/>
                </a:lnTo>
                <a:lnTo>
                  <a:pt x="186067" y="1643888"/>
                </a:lnTo>
                <a:lnTo>
                  <a:pt x="161239" y="1654048"/>
                </a:lnTo>
                <a:lnTo>
                  <a:pt x="149199" y="1659128"/>
                </a:lnTo>
                <a:lnTo>
                  <a:pt x="143294" y="1662938"/>
                </a:lnTo>
                <a:lnTo>
                  <a:pt x="137464" y="1665478"/>
                </a:lnTo>
                <a:lnTo>
                  <a:pt x="126047" y="1673098"/>
                </a:lnTo>
                <a:lnTo>
                  <a:pt x="120459" y="1675638"/>
                </a:lnTo>
                <a:lnTo>
                  <a:pt x="114973" y="1679448"/>
                </a:lnTo>
                <a:lnTo>
                  <a:pt x="109575" y="1684528"/>
                </a:lnTo>
                <a:lnTo>
                  <a:pt x="104279" y="1688338"/>
                </a:lnTo>
                <a:lnTo>
                  <a:pt x="99085" y="1692148"/>
                </a:lnTo>
                <a:lnTo>
                  <a:pt x="93992" y="1695958"/>
                </a:lnTo>
                <a:lnTo>
                  <a:pt x="89001" y="1701038"/>
                </a:lnTo>
                <a:lnTo>
                  <a:pt x="84124" y="1704848"/>
                </a:lnTo>
                <a:lnTo>
                  <a:pt x="57327" y="1735328"/>
                </a:lnTo>
                <a:lnTo>
                  <a:pt x="41998" y="1756918"/>
                </a:lnTo>
                <a:lnTo>
                  <a:pt x="38506" y="1761998"/>
                </a:lnTo>
                <a:lnTo>
                  <a:pt x="35153" y="1768348"/>
                </a:lnTo>
                <a:lnTo>
                  <a:pt x="31940" y="1773428"/>
                </a:lnTo>
                <a:lnTo>
                  <a:pt x="28879" y="1779778"/>
                </a:lnTo>
                <a:lnTo>
                  <a:pt x="25958" y="1786128"/>
                </a:lnTo>
                <a:lnTo>
                  <a:pt x="23190" y="1792478"/>
                </a:lnTo>
                <a:lnTo>
                  <a:pt x="20561" y="1797558"/>
                </a:lnTo>
                <a:lnTo>
                  <a:pt x="8051" y="1835658"/>
                </a:lnTo>
                <a:lnTo>
                  <a:pt x="3911" y="1855978"/>
                </a:lnTo>
                <a:lnTo>
                  <a:pt x="2857" y="1862328"/>
                </a:lnTo>
                <a:lnTo>
                  <a:pt x="0" y="1895348"/>
                </a:lnTo>
                <a:lnTo>
                  <a:pt x="38" y="1909318"/>
                </a:lnTo>
                <a:lnTo>
                  <a:pt x="3911" y="1948688"/>
                </a:lnTo>
                <a:lnTo>
                  <a:pt x="13614" y="1986788"/>
                </a:lnTo>
                <a:lnTo>
                  <a:pt x="25958" y="2017268"/>
                </a:lnTo>
                <a:lnTo>
                  <a:pt x="28879" y="2023618"/>
                </a:lnTo>
                <a:lnTo>
                  <a:pt x="31940" y="2029968"/>
                </a:lnTo>
                <a:lnTo>
                  <a:pt x="35153" y="2035048"/>
                </a:lnTo>
                <a:lnTo>
                  <a:pt x="38506" y="2041398"/>
                </a:lnTo>
                <a:lnTo>
                  <a:pt x="41998" y="2046478"/>
                </a:lnTo>
                <a:lnTo>
                  <a:pt x="45631" y="2052828"/>
                </a:lnTo>
                <a:lnTo>
                  <a:pt x="49390" y="2057908"/>
                </a:lnTo>
                <a:lnTo>
                  <a:pt x="53289" y="2062988"/>
                </a:lnTo>
                <a:lnTo>
                  <a:pt x="57327" y="2068068"/>
                </a:lnTo>
                <a:lnTo>
                  <a:pt x="61480" y="2074418"/>
                </a:lnTo>
                <a:lnTo>
                  <a:pt x="65773" y="2079498"/>
                </a:lnTo>
                <a:lnTo>
                  <a:pt x="70180" y="2083308"/>
                </a:lnTo>
                <a:lnTo>
                  <a:pt x="74714" y="2088388"/>
                </a:lnTo>
                <a:lnTo>
                  <a:pt x="79362" y="2093468"/>
                </a:lnTo>
                <a:lnTo>
                  <a:pt x="84124" y="2098548"/>
                </a:lnTo>
                <a:lnTo>
                  <a:pt x="89001" y="2102358"/>
                </a:lnTo>
                <a:lnTo>
                  <a:pt x="93992" y="2107438"/>
                </a:lnTo>
                <a:lnTo>
                  <a:pt x="99085" y="2111248"/>
                </a:lnTo>
                <a:lnTo>
                  <a:pt x="104279" y="2115058"/>
                </a:lnTo>
                <a:lnTo>
                  <a:pt x="109575" y="2120138"/>
                </a:lnTo>
                <a:lnTo>
                  <a:pt x="114973" y="2123948"/>
                </a:lnTo>
                <a:lnTo>
                  <a:pt x="120459" y="2127758"/>
                </a:lnTo>
                <a:lnTo>
                  <a:pt x="126047" y="2131568"/>
                </a:lnTo>
                <a:lnTo>
                  <a:pt x="131711" y="2134108"/>
                </a:lnTo>
                <a:lnTo>
                  <a:pt x="137464" y="2137918"/>
                </a:lnTo>
                <a:lnTo>
                  <a:pt x="143294" y="2140458"/>
                </a:lnTo>
                <a:lnTo>
                  <a:pt x="149199" y="2144268"/>
                </a:lnTo>
                <a:lnTo>
                  <a:pt x="173532" y="2154428"/>
                </a:lnTo>
                <a:lnTo>
                  <a:pt x="186067" y="2159508"/>
                </a:lnTo>
                <a:lnTo>
                  <a:pt x="192417" y="2160778"/>
                </a:lnTo>
                <a:lnTo>
                  <a:pt x="198818" y="2163318"/>
                </a:lnTo>
                <a:lnTo>
                  <a:pt x="211721" y="2165858"/>
                </a:lnTo>
                <a:lnTo>
                  <a:pt x="218236" y="2168398"/>
                </a:lnTo>
                <a:lnTo>
                  <a:pt x="224790" y="2168398"/>
                </a:lnTo>
                <a:lnTo>
                  <a:pt x="244563" y="2172208"/>
                </a:lnTo>
                <a:lnTo>
                  <a:pt x="257848" y="2172208"/>
                </a:lnTo>
                <a:lnTo>
                  <a:pt x="264490" y="2173478"/>
                </a:lnTo>
                <a:lnTo>
                  <a:pt x="277812" y="2173478"/>
                </a:lnTo>
                <a:lnTo>
                  <a:pt x="284467" y="2172208"/>
                </a:lnTo>
                <a:lnTo>
                  <a:pt x="297738" y="2172208"/>
                </a:lnTo>
                <a:lnTo>
                  <a:pt x="317525" y="2168398"/>
                </a:lnTo>
                <a:lnTo>
                  <a:pt x="324065" y="2168398"/>
                </a:lnTo>
                <a:lnTo>
                  <a:pt x="330581" y="2165858"/>
                </a:lnTo>
                <a:lnTo>
                  <a:pt x="343496" y="2163318"/>
                </a:lnTo>
                <a:lnTo>
                  <a:pt x="349885" y="2160778"/>
                </a:lnTo>
                <a:lnTo>
                  <a:pt x="356235" y="2159508"/>
                </a:lnTo>
                <a:lnTo>
                  <a:pt x="368769" y="2154428"/>
                </a:lnTo>
                <a:lnTo>
                  <a:pt x="393103" y="2144268"/>
                </a:lnTo>
                <a:lnTo>
                  <a:pt x="399008" y="2140458"/>
                </a:lnTo>
                <a:lnTo>
                  <a:pt x="401929" y="2139188"/>
                </a:lnTo>
                <a:lnTo>
                  <a:pt x="404850" y="2137918"/>
                </a:lnTo>
                <a:lnTo>
                  <a:pt x="410591" y="2134108"/>
                </a:lnTo>
                <a:lnTo>
                  <a:pt x="416255" y="2131568"/>
                </a:lnTo>
                <a:lnTo>
                  <a:pt x="421843" y="2127758"/>
                </a:lnTo>
                <a:lnTo>
                  <a:pt x="427329" y="2123948"/>
                </a:lnTo>
                <a:lnTo>
                  <a:pt x="432727" y="2120138"/>
                </a:lnTo>
                <a:lnTo>
                  <a:pt x="438023" y="2115058"/>
                </a:lnTo>
                <a:lnTo>
                  <a:pt x="443217" y="2111248"/>
                </a:lnTo>
                <a:lnTo>
                  <a:pt x="448322" y="2107438"/>
                </a:lnTo>
                <a:lnTo>
                  <a:pt x="453301" y="2102358"/>
                </a:lnTo>
                <a:lnTo>
                  <a:pt x="458177" y="2098548"/>
                </a:lnTo>
                <a:lnTo>
                  <a:pt x="462940" y="2093468"/>
                </a:lnTo>
                <a:lnTo>
                  <a:pt x="467601" y="2088388"/>
                </a:lnTo>
                <a:lnTo>
                  <a:pt x="472122" y="2083308"/>
                </a:lnTo>
                <a:lnTo>
                  <a:pt x="476529" y="2079498"/>
                </a:lnTo>
                <a:lnTo>
                  <a:pt x="480822" y="2074418"/>
                </a:lnTo>
                <a:lnTo>
                  <a:pt x="484974" y="2068068"/>
                </a:lnTo>
                <a:lnTo>
                  <a:pt x="489013" y="2062988"/>
                </a:lnTo>
                <a:lnTo>
                  <a:pt x="492912" y="2057908"/>
                </a:lnTo>
                <a:lnTo>
                  <a:pt x="496671" y="2052828"/>
                </a:lnTo>
                <a:lnTo>
                  <a:pt x="500303" y="2046478"/>
                </a:lnTo>
                <a:lnTo>
                  <a:pt x="503796" y="2041398"/>
                </a:lnTo>
                <a:lnTo>
                  <a:pt x="507149" y="2035048"/>
                </a:lnTo>
                <a:lnTo>
                  <a:pt x="510362" y="2029968"/>
                </a:lnTo>
                <a:lnTo>
                  <a:pt x="513422" y="2023618"/>
                </a:lnTo>
                <a:lnTo>
                  <a:pt x="516343" y="2017268"/>
                </a:lnTo>
                <a:lnTo>
                  <a:pt x="519112" y="2012188"/>
                </a:lnTo>
                <a:lnTo>
                  <a:pt x="521741" y="2005838"/>
                </a:lnTo>
                <a:lnTo>
                  <a:pt x="534263" y="1967738"/>
                </a:lnTo>
                <a:lnTo>
                  <a:pt x="541083" y="1928368"/>
                </a:lnTo>
                <a:lnTo>
                  <a:pt x="542264" y="1909318"/>
                </a:lnTo>
                <a:lnTo>
                  <a:pt x="542302" y="1895348"/>
                </a:lnTo>
                <a:close/>
              </a:path>
              <a:path w="542925" h="2173604" extrusionOk="0">
                <a:moveTo>
                  <a:pt x="542302" y="264160"/>
                </a:moveTo>
                <a:lnTo>
                  <a:pt x="538353" y="224790"/>
                </a:lnTo>
                <a:lnTo>
                  <a:pt x="537133" y="217170"/>
                </a:lnTo>
                <a:lnTo>
                  <a:pt x="526465" y="179070"/>
                </a:lnTo>
                <a:lnTo>
                  <a:pt x="519036" y="161290"/>
                </a:lnTo>
                <a:lnTo>
                  <a:pt x="516267" y="154940"/>
                </a:lnTo>
                <a:lnTo>
                  <a:pt x="513346" y="148590"/>
                </a:lnTo>
                <a:lnTo>
                  <a:pt x="510273" y="142240"/>
                </a:lnTo>
                <a:lnTo>
                  <a:pt x="508482" y="13942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420"/>
                </a:lnTo>
                <a:lnTo>
                  <a:pt x="507060" y="137160"/>
                </a:lnTo>
                <a:lnTo>
                  <a:pt x="503707" y="130810"/>
                </a:lnTo>
                <a:lnTo>
                  <a:pt x="500214" y="125730"/>
                </a:lnTo>
                <a:lnTo>
                  <a:pt x="476453" y="93980"/>
                </a:lnTo>
                <a:lnTo>
                  <a:pt x="453224" y="69850"/>
                </a:lnTo>
                <a:lnTo>
                  <a:pt x="448233" y="64770"/>
                </a:lnTo>
                <a:lnTo>
                  <a:pt x="416191" y="41910"/>
                </a:lnTo>
                <a:lnTo>
                  <a:pt x="401866" y="33020"/>
                </a:lnTo>
                <a:lnTo>
                  <a:pt x="398957" y="31750"/>
                </a:lnTo>
                <a:lnTo>
                  <a:pt x="393052" y="27940"/>
                </a:lnTo>
                <a:lnTo>
                  <a:pt x="381025" y="22860"/>
                </a:lnTo>
                <a:lnTo>
                  <a:pt x="356196" y="12700"/>
                </a:lnTo>
                <a:lnTo>
                  <a:pt x="349859" y="11430"/>
                </a:lnTo>
                <a:lnTo>
                  <a:pt x="343458" y="8890"/>
                </a:lnTo>
                <a:lnTo>
                  <a:pt x="304342" y="1270"/>
                </a:lnTo>
                <a:lnTo>
                  <a:pt x="297726" y="1270"/>
                </a:lnTo>
                <a:lnTo>
                  <a:pt x="291096"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74" name="Google Shape;174;p8"/>
          <p:cNvSpPr txBox="1"/>
          <p:nvPr/>
        </p:nvSpPr>
        <p:spPr>
          <a:xfrm>
            <a:off x="4419843" y="4159269"/>
            <a:ext cx="2234400"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4FBC91"/>
                </a:solidFill>
                <a:latin typeface="Montserrat ExtraBold"/>
                <a:ea typeface="Montserrat ExtraBold"/>
                <a:cs typeface="Montserrat ExtraBold"/>
                <a:sym typeface="Montserrat ExtraBold"/>
              </a:rPr>
              <a:t>75</a:t>
            </a:r>
            <a:r>
              <a:rPr lang="en-GB" sz="3600" b="1" i="0" u="none" strike="noStrike" cap="none" dirty="0">
                <a:solidFill>
                  <a:srgbClr val="4FBC91"/>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0" lvl="0" indent="0" algn="l" rtl="0">
              <a:lnSpc>
                <a:spcPct val="100000"/>
              </a:lnSpc>
              <a:spcBef>
                <a:spcPts val="0"/>
              </a:spcBef>
              <a:spcAft>
                <a:spcPts val="0"/>
              </a:spcAft>
              <a:buClr>
                <a:srgbClr val="000000"/>
              </a:buClr>
              <a:buSzPts val="36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are noticing more gratitude being shared in their classrooms.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75" name="Google Shape;175;p8"/>
          <p:cNvSpPr txBox="1"/>
          <p:nvPr/>
        </p:nvSpPr>
        <p:spPr>
          <a:xfrm>
            <a:off x="4419843" y="5923708"/>
            <a:ext cx="2234400"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4FBC91"/>
                </a:solidFill>
                <a:latin typeface="Montserrat ExtraBold"/>
                <a:ea typeface="Montserrat ExtraBold"/>
                <a:cs typeface="Montserrat ExtraBold"/>
                <a:sym typeface="Montserrat ExtraBold"/>
              </a:rPr>
              <a:t>100</a:t>
            </a:r>
            <a:r>
              <a:rPr lang="en-GB" sz="3600" b="1" i="0" u="none" strike="noStrike" cap="none" dirty="0">
                <a:solidFill>
                  <a:srgbClr val="4FBC91"/>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0" lvl="0" indent="0" algn="l" rtl="0">
              <a:lnSpc>
                <a:spcPct val="100000"/>
              </a:lnSpc>
              <a:spcBef>
                <a:spcPts val="0"/>
              </a:spcBef>
              <a:spcAft>
                <a:spcPts val="0"/>
              </a:spcAft>
              <a:buClr>
                <a:srgbClr val="000000"/>
              </a:buClr>
              <a:buSzPts val="36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have seen children expressing gratitude for people around them and experiences..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76" name="Google Shape;176;p8"/>
          <p:cNvSpPr txBox="1"/>
          <p:nvPr/>
        </p:nvSpPr>
        <p:spPr>
          <a:xfrm>
            <a:off x="4419843" y="7567338"/>
            <a:ext cx="2234400"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4FBC91"/>
                </a:solidFill>
                <a:latin typeface="Montserrat ExtraBold"/>
                <a:ea typeface="Montserrat ExtraBold"/>
                <a:cs typeface="Montserrat ExtraBold"/>
                <a:sym typeface="Montserrat ExtraBold"/>
              </a:rPr>
              <a:t>75</a:t>
            </a:r>
            <a:r>
              <a:rPr lang="en-GB" sz="3600" b="1" i="0" u="none" strike="noStrike" cap="none" dirty="0">
                <a:solidFill>
                  <a:srgbClr val="4FBC91"/>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0" lvl="0" indent="0" algn="l" rtl="0">
              <a:lnSpc>
                <a:spcPct val="100000"/>
              </a:lnSpc>
              <a:spcBef>
                <a:spcPts val="0"/>
              </a:spcBef>
              <a:spcAft>
                <a:spcPts val="0"/>
              </a:spcAft>
              <a:buClr>
                <a:srgbClr val="000000"/>
              </a:buClr>
              <a:buSzPts val="36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have introduced an attitude of gratitude into their classroom.</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177" name="Google Shape;177;p8"/>
          <p:cNvSpPr/>
          <p:nvPr/>
        </p:nvSpPr>
        <p:spPr>
          <a:xfrm>
            <a:off x="3764214" y="6099964"/>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4FBC91"/>
              </a:solidFill>
              <a:latin typeface="Arial"/>
              <a:ea typeface="Arial"/>
              <a:cs typeface="Arial"/>
              <a:sym typeface="Arial"/>
            </a:endParaRPr>
          </a:p>
        </p:txBody>
      </p:sp>
      <p:pic>
        <p:nvPicPr>
          <p:cNvPr id="178" name="Google Shape;178;p8"/>
          <p:cNvPicPr preferRelativeResize="0"/>
          <p:nvPr/>
        </p:nvPicPr>
        <p:blipFill rotWithShape="1">
          <a:blip r:embed="rId4">
            <a:alphaModFix/>
          </a:blip>
          <a:srcRect/>
          <a:stretch/>
        </p:blipFill>
        <p:spPr>
          <a:xfrm>
            <a:off x="3934959" y="6433559"/>
            <a:ext cx="203840" cy="84120"/>
          </a:xfrm>
          <a:prstGeom prst="rect">
            <a:avLst/>
          </a:prstGeom>
          <a:noFill/>
          <a:ln>
            <a:noFill/>
          </a:ln>
        </p:spPr>
      </p:pic>
      <p:sp>
        <p:nvSpPr>
          <p:cNvPr id="179" name="Google Shape;179;p8"/>
          <p:cNvSpPr/>
          <p:nvPr/>
        </p:nvSpPr>
        <p:spPr>
          <a:xfrm>
            <a:off x="3729994" y="4257738"/>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4FBC91"/>
              </a:solidFill>
              <a:latin typeface="Arial"/>
              <a:ea typeface="Arial"/>
              <a:cs typeface="Arial"/>
              <a:sym typeface="Arial"/>
            </a:endParaRPr>
          </a:p>
        </p:txBody>
      </p:sp>
      <p:pic>
        <p:nvPicPr>
          <p:cNvPr id="180" name="Google Shape;180;p8"/>
          <p:cNvPicPr preferRelativeResize="0"/>
          <p:nvPr/>
        </p:nvPicPr>
        <p:blipFill rotWithShape="1">
          <a:blip r:embed="rId4">
            <a:alphaModFix/>
          </a:blip>
          <a:srcRect/>
          <a:stretch/>
        </p:blipFill>
        <p:spPr>
          <a:xfrm>
            <a:off x="3900739" y="4591333"/>
            <a:ext cx="203840" cy="84120"/>
          </a:xfrm>
          <a:prstGeom prst="rect">
            <a:avLst/>
          </a:prstGeom>
          <a:noFill/>
          <a:ln>
            <a:noFill/>
          </a:ln>
        </p:spPr>
      </p:pic>
      <p:sp>
        <p:nvSpPr>
          <p:cNvPr id="181" name="Google Shape;181;p8"/>
          <p:cNvSpPr/>
          <p:nvPr/>
        </p:nvSpPr>
        <p:spPr>
          <a:xfrm>
            <a:off x="3729994" y="7727503"/>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4FBC91"/>
              </a:solidFill>
              <a:latin typeface="Arial"/>
              <a:ea typeface="Arial"/>
              <a:cs typeface="Arial"/>
              <a:sym typeface="Arial"/>
            </a:endParaRPr>
          </a:p>
        </p:txBody>
      </p:sp>
      <p:pic>
        <p:nvPicPr>
          <p:cNvPr id="182" name="Google Shape;182;p8"/>
          <p:cNvPicPr preferRelativeResize="0"/>
          <p:nvPr/>
        </p:nvPicPr>
        <p:blipFill rotWithShape="1">
          <a:blip r:embed="rId4">
            <a:alphaModFix/>
          </a:blip>
          <a:srcRect/>
          <a:stretch/>
        </p:blipFill>
        <p:spPr>
          <a:xfrm>
            <a:off x="3900739" y="8061098"/>
            <a:ext cx="203840" cy="8412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grpSp>
        <p:nvGrpSpPr>
          <p:cNvPr id="187" name="Google Shape;187;p9"/>
          <p:cNvGrpSpPr/>
          <p:nvPr/>
        </p:nvGrpSpPr>
        <p:grpSpPr>
          <a:xfrm>
            <a:off x="-2158" y="0"/>
            <a:ext cx="7556117" cy="3281830"/>
            <a:chOff x="-2158" y="0"/>
            <a:chExt cx="7556117" cy="3281830"/>
          </a:xfrm>
        </p:grpSpPr>
        <p:sp>
          <p:nvSpPr>
            <p:cNvPr id="188" name="Google Shape;188;p9"/>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189" name="Google Shape;189;p9"/>
            <p:cNvSpPr/>
            <p:nvPr/>
          </p:nvSpPr>
          <p:spPr>
            <a:xfrm>
              <a:off x="-2158" y="3050055"/>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9ADBE8"/>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190" name="Google Shape;190;p9"/>
          <p:cNvSpPr txBox="1">
            <a:spLocks noGrp="1"/>
          </p:cNvSpPr>
          <p:nvPr>
            <p:ph type="title"/>
          </p:nvPr>
        </p:nvSpPr>
        <p:spPr>
          <a:xfrm>
            <a:off x="417616" y="454637"/>
            <a:ext cx="6014100" cy="2135400"/>
          </a:xfrm>
          <a:prstGeom prst="rect">
            <a:avLst/>
          </a:prstGeom>
          <a:noFill/>
          <a:ln>
            <a:noFill/>
          </a:ln>
        </p:spPr>
        <p:txBody>
          <a:bodyPr spcFirstLastPara="1" wrap="square" lIns="0" tIns="81275" rIns="0" bIns="0" anchor="t" anchorCtr="0">
            <a:spAutoFit/>
          </a:bodyPr>
          <a:lstStyle/>
          <a:p>
            <a:pPr marL="12700" marR="5080" lvl="0" indent="0" algn="l" rtl="0">
              <a:lnSpc>
                <a:spcPct val="108809"/>
              </a:lnSpc>
              <a:spcBef>
                <a:spcPts val="0"/>
              </a:spcBef>
              <a:spcAft>
                <a:spcPts val="0"/>
              </a:spcAft>
              <a:buSzPts val="1400"/>
              <a:buNone/>
            </a:pPr>
            <a:r>
              <a:rPr lang="en-GB"/>
              <a:t>Relate -</a:t>
            </a:r>
            <a:endParaRPr/>
          </a:p>
          <a:p>
            <a:pPr marL="12700" marR="5080" lvl="0" indent="0" algn="l" rtl="0">
              <a:lnSpc>
                <a:spcPct val="108809"/>
              </a:lnSpc>
              <a:spcBef>
                <a:spcPts val="0"/>
              </a:spcBef>
              <a:spcAft>
                <a:spcPts val="0"/>
              </a:spcAft>
              <a:buSzPts val="1400"/>
              <a:buNone/>
            </a:pPr>
            <a:r>
              <a:rPr lang="en-GB"/>
              <a:t>Developing healthy relationships</a:t>
            </a:r>
            <a:endParaRPr/>
          </a:p>
        </p:txBody>
      </p:sp>
      <p:sp>
        <p:nvSpPr>
          <p:cNvPr id="191" name="Google Shape;191;p9"/>
          <p:cNvSpPr txBox="1"/>
          <p:nvPr/>
        </p:nvSpPr>
        <p:spPr>
          <a:xfrm>
            <a:off x="3944118" y="3965405"/>
            <a:ext cx="3071495" cy="1224915"/>
          </a:xfrm>
          <a:prstGeom prst="rect">
            <a:avLst/>
          </a:prstGeom>
          <a:noFill/>
          <a:ln>
            <a:noFill/>
          </a:ln>
        </p:spPr>
        <p:txBody>
          <a:bodyPr spcFirstLastPara="1" wrap="square" lIns="0" tIns="12700" rIns="0" bIns="0" anchor="t" anchorCtr="0">
            <a:spAutoFit/>
          </a:bodyPr>
          <a:lstStyle/>
          <a:p>
            <a:pPr marL="12700" marR="5080" lvl="0" indent="0" algn="l" rtl="0">
              <a:lnSpc>
                <a:spcPct val="112400"/>
              </a:lnSpc>
              <a:spcBef>
                <a:spcPts val="0"/>
              </a:spcBef>
              <a:spcAft>
                <a:spcPts val="0"/>
              </a:spcAft>
              <a:buClr>
                <a:srgbClr val="000000"/>
              </a:buClr>
              <a:buSzPts val="1000"/>
              <a:buFont typeface="Arial"/>
              <a:buNone/>
            </a:pPr>
            <a:r>
              <a:rPr lang="en-GB" sz="1000" b="0" i="0" u="none" strike="noStrike" cap="none">
                <a:solidFill>
                  <a:srgbClr val="545357"/>
                </a:solidFill>
                <a:latin typeface="Montserrat Medium"/>
                <a:ea typeface="Montserrat Medium"/>
                <a:cs typeface="Montserrat Medium"/>
                <a:sym typeface="Montserrat Medium"/>
              </a:rPr>
              <a:t>This includes understanding other perspectives, Active Listening and celebrating diversity of thought and character. Healthy relationships are a key building block in supporting overall wellbeing; they provide children with a support system and endless opportunities for positive interactions.</a:t>
            </a:r>
            <a:endParaRPr sz="1000" b="0" i="0" u="none" strike="noStrike" cap="none">
              <a:solidFill>
                <a:srgbClr val="000000"/>
              </a:solidFill>
              <a:latin typeface="Montserrat Medium"/>
              <a:ea typeface="Montserrat Medium"/>
              <a:cs typeface="Montserrat Medium"/>
              <a:sym typeface="Montserrat Medium"/>
            </a:endParaRPr>
          </a:p>
        </p:txBody>
      </p:sp>
      <p:sp>
        <p:nvSpPr>
          <p:cNvPr id="192" name="Google Shape;192;p9"/>
          <p:cNvSpPr txBox="1"/>
          <p:nvPr/>
        </p:nvSpPr>
        <p:spPr>
          <a:xfrm>
            <a:off x="480705" y="3944469"/>
            <a:ext cx="2971165" cy="853440"/>
          </a:xfrm>
          <a:prstGeom prst="rect">
            <a:avLst/>
          </a:prstGeom>
          <a:noFill/>
          <a:ln>
            <a:noFill/>
          </a:ln>
        </p:spPr>
        <p:txBody>
          <a:bodyPr spcFirstLastPara="1" wrap="square" lIns="0" tIns="12700" rIns="0" bIns="0" anchor="t" anchorCtr="0">
            <a:spAutoFit/>
          </a:bodyPr>
          <a:lstStyle/>
          <a:p>
            <a:pPr marL="12700" marR="5080" lvl="0" indent="0" algn="l" rtl="0">
              <a:lnSpc>
                <a:spcPct val="113199"/>
              </a:lnSpc>
              <a:spcBef>
                <a:spcPts val="0"/>
              </a:spcBef>
              <a:spcAft>
                <a:spcPts val="0"/>
              </a:spcAft>
              <a:buClr>
                <a:srgbClr val="000000"/>
              </a:buClr>
              <a:buSzPts val="1600"/>
              <a:buFont typeface="Arial"/>
              <a:buNone/>
            </a:pPr>
            <a:r>
              <a:rPr lang="en-GB" sz="1600" b="1" i="0" u="none" strike="noStrike" cap="none">
                <a:solidFill>
                  <a:srgbClr val="545357"/>
                </a:solidFill>
                <a:latin typeface="Montserrat"/>
                <a:ea typeface="Montserrat"/>
                <a:cs typeface="Montserrat"/>
                <a:sym typeface="Montserrat"/>
              </a:rPr>
              <a:t>In this module the children focus on developing healthy relationship habits.</a:t>
            </a:r>
            <a:endParaRPr sz="1600" b="0" i="0" u="none" strike="noStrike" cap="none">
              <a:solidFill>
                <a:srgbClr val="000000"/>
              </a:solidFill>
              <a:latin typeface="Montserrat"/>
              <a:ea typeface="Montserrat"/>
              <a:cs typeface="Montserrat"/>
              <a:sym typeface="Montserrat"/>
            </a:endParaRPr>
          </a:p>
        </p:txBody>
      </p:sp>
      <p:sp>
        <p:nvSpPr>
          <p:cNvPr id="193" name="Google Shape;193;p9"/>
          <p:cNvSpPr/>
          <p:nvPr/>
        </p:nvSpPr>
        <p:spPr>
          <a:xfrm>
            <a:off x="468054" y="3842982"/>
            <a:ext cx="6614795" cy="0"/>
          </a:xfrm>
          <a:custGeom>
            <a:avLst/>
            <a:gdLst/>
            <a:ahLst/>
            <a:cxnLst/>
            <a:rect l="l" t="t" r="r" b="b"/>
            <a:pathLst>
              <a:path w="6614795" h="120000" extrusionOk="0">
                <a:moveTo>
                  <a:pt x="0" y="0"/>
                </a:moveTo>
                <a:lnTo>
                  <a:pt x="6614418" y="0"/>
                </a:lnTo>
              </a:path>
            </a:pathLst>
          </a:custGeom>
          <a:noFill/>
          <a:ln w="9525" cap="flat" cmpd="sng">
            <a:solidFill>
              <a:srgbClr val="AAA6AE"/>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195" name="Google Shape;195;p9"/>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196" name="Google Shape;196;p9"/>
          <p:cNvSpPr txBox="1">
            <a:spLocks noGrp="1"/>
          </p:cNvSpPr>
          <p:nvPr>
            <p:ph type="ftr" idx="11"/>
          </p:nvPr>
        </p:nvSpPr>
        <p:spPr>
          <a:xfrm>
            <a:off x="7140592" y="103134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8</a:t>
            </a:r>
            <a:endParaRPr/>
          </a:p>
        </p:txBody>
      </p:sp>
      <p:pic>
        <p:nvPicPr>
          <p:cNvPr id="2" name="Google Shape;193;p9">
            <a:extLst>
              <a:ext uri="{FF2B5EF4-FFF2-40B4-BE49-F238E27FC236}">
                <a16:creationId xmlns:a16="http://schemas.microsoft.com/office/drawing/2014/main" id="{D9DFC5CF-C015-1DB2-27C8-9FCA7DB6ADD3}"/>
              </a:ext>
            </a:extLst>
          </p:cNvPr>
          <p:cNvPicPr preferRelativeResize="0"/>
          <p:nvPr/>
        </p:nvPicPr>
        <p:blipFill>
          <a:blip r:embed="rId4"/>
          <a:srcRect/>
          <a:stretch/>
        </p:blipFill>
        <p:spPr>
          <a:xfrm>
            <a:off x="1500258" y="5704354"/>
            <a:ext cx="4483442" cy="448250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pic>
        <p:nvPicPr>
          <p:cNvPr id="201" name="Google Shape;201;p10"/>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202" name="Google Shape;202;p10"/>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03" name="Google Shape;203;p10"/>
          <p:cNvSpPr/>
          <p:nvPr/>
        </p:nvSpPr>
        <p:spPr>
          <a:xfrm>
            <a:off x="0" y="3050055"/>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9ADBE8"/>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04" name="Google Shape;204;p10"/>
          <p:cNvSpPr txBox="1">
            <a:spLocks noGrp="1"/>
          </p:cNvSpPr>
          <p:nvPr>
            <p:ph type="title"/>
          </p:nvPr>
        </p:nvSpPr>
        <p:spPr>
          <a:xfrm>
            <a:off x="417599" y="302875"/>
            <a:ext cx="6651300" cy="2195532"/>
          </a:xfrm>
          <a:prstGeom prst="rect">
            <a:avLst/>
          </a:prstGeom>
          <a:noFill/>
          <a:ln>
            <a:noFill/>
          </a:ln>
        </p:spPr>
        <p:txBody>
          <a:bodyPr spcFirstLastPara="1" wrap="square" lIns="0" tIns="81275" rIns="0" bIns="0" anchor="t" anchorCtr="0">
            <a:spAutoFit/>
          </a:bodyPr>
          <a:lstStyle/>
          <a:p>
            <a:pPr marL="12700" marR="5080" lvl="0" indent="0" algn="l" rtl="0">
              <a:lnSpc>
                <a:spcPct val="108809"/>
              </a:lnSpc>
              <a:spcBef>
                <a:spcPts val="0"/>
              </a:spcBef>
              <a:spcAft>
                <a:spcPts val="0"/>
              </a:spcAft>
              <a:buSzPts val="1400"/>
              <a:buNone/>
            </a:pPr>
            <a:r>
              <a:rPr lang="en-GB" dirty="0"/>
              <a:t>What teachers said </a:t>
            </a:r>
            <a:r>
              <a:rPr lang="en-GB" u="sng" dirty="0">
                <a:solidFill>
                  <a:srgbClr val="DEF2F7"/>
                </a:solidFill>
              </a:rPr>
              <a:t>before</a:t>
            </a:r>
            <a:r>
              <a:rPr lang="en-GB" dirty="0">
                <a:solidFill>
                  <a:srgbClr val="DEF2F7"/>
                </a:solidFill>
              </a:rPr>
              <a:t> and </a:t>
            </a:r>
            <a:r>
              <a:rPr lang="en-GB" u="sng" dirty="0">
                <a:solidFill>
                  <a:srgbClr val="DEF2F7"/>
                </a:solidFill>
              </a:rPr>
              <a:t>after</a:t>
            </a:r>
            <a:r>
              <a:rPr lang="en-GB" dirty="0">
                <a:solidFill>
                  <a:srgbClr val="DEF2F7"/>
                </a:solidFill>
              </a:rPr>
              <a:t> </a:t>
            </a:r>
            <a:r>
              <a:rPr lang="en-GB" dirty="0"/>
              <a:t>myHappymind</a:t>
            </a:r>
            <a:endParaRPr dirty="0"/>
          </a:p>
        </p:txBody>
      </p:sp>
      <p:sp>
        <p:nvSpPr>
          <p:cNvPr id="205" name="Google Shape;205;p10"/>
          <p:cNvSpPr txBox="1">
            <a:spLocks noGrp="1"/>
          </p:cNvSpPr>
          <p:nvPr>
            <p:ph type="ftr" idx="11"/>
          </p:nvPr>
        </p:nvSpPr>
        <p:spPr>
          <a:xfrm>
            <a:off x="6988192" y="10161082"/>
            <a:ext cx="807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a:t>9</a:t>
            </a:r>
            <a:endParaRPr/>
          </a:p>
        </p:txBody>
      </p:sp>
      <p:sp>
        <p:nvSpPr>
          <p:cNvPr id="206" name="Google Shape;206;p10"/>
          <p:cNvSpPr/>
          <p:nvPr/>
        </p:nvSpPr>
        <p:spPr>
          <a:xfrm>
            <a:off x="617488" y="4449486"/>
            <a:ext cx="542925" cy="542289"/>
          </a:xfrm>
          <a:custGeom>
            <a:avLst/>
            <a:gdLst/>
            <a:ahLst/>
            <a:cxnLst/>
            <a:rect l="l" t="t" r="r" b="b"/>
            <a:pathLst>
              <a:path w="542925" h="542289" extrusionOk="0">
                <a:moveTo>
                  <a:pt x="297729" y="1269"/>
                </a:moveTo>
                <a:lnTo>
                  <a:pt x="244567" y="1269"/>
                </a:lnTo>
                <a:lnTo>
                  <a:pt x="251201" y="0"/>
                </a:lnTo>
                <a:lnTo>
                  <a:pt x="291097" y="0"/>
                </a:lnTo>
                <a:lnTo>
                  <a:pt x="297729" y="1269"/>
                </a:lnTo>
                <a:close/>
              </a:path>
              <a:path w="542925" h="542289" extrusionOk="0">
                <a:moveTo>
                  <a:pt x="324068" y="537209"/>
                </a:moveTo>
                <a:lnTo>
                  <a:pt x="218237" y="537209"/>
                </a:lnTo>
                <a:lnTo>
                  <a:pt x="211723" y="534669"/>
                </a:lnTo>
                <a:lnTo>
                  <a:pt x="198813" y="532129"/>
                </a:lnTo>
                <a:lnTo>
                  <a:pt x="192417" y="529589"/>
                </a:lnTo>
                <a:lnTo>
                  <a:pt x="186069" y="528319"/>
                </a:lnTo>
                <a:lnTo>
                  <a:pt x="173538" y="523239"/>
                </a:lnTo>
                <a:lnTo>
                  <a:pt x="149204" y="513079"/>
                </a:lnTo>
                <a:lnTo>
                  <a:pt x="143293" y="509269"/>
                </a:lnTo>
                <a:lnTo>
                  <a:pt x="137460" y="506729"/>
                </a:lnTo>
                <a:lnTo>
                  <a:pt x="131710" y="502919"/>
                </a:lnTo>
                <a:lnTo>
                  <a:pt x="126044" y="500379"/>
                </a:lnTo>
                <a:lnTo>
                  <a:pt x="120463" y="496569"/>
                </a:lnTo>
                <a:lnTo>
                  <a:pt x="114972" y="492759"/>
                </a:lnTo>
                <a:lnTo>
                  <a:pt x="109578" y="488949"/>
                </a:lnTo>
                <a:lnTo>
                  <a:pt x="104282" y="483869"/>
                </a:lnTo>
                <a:lnTo>
                  <a:pt x="99083" y="480059"/>
                </a:lnTo>
                <a:lnTo>
                  <a:pt x="93988" y="476249"/>
                </a:lnTo>
                <a:lnTo>
                  <a:pt x="89002" y="471169"/>
                </a:lnTo>
                <a:lnTo>
                  <a:pt x="84127" y="467359"/>
                </a:lnTo>
                <a:lnTo>
                  <a:pt x="79361" y="462279"/>
                </a:lnTo>
                <a:lnTo>
                  <a:pt x="74710" y="457199"/>
                </a:lnTo>
                <a:lnTo>
                  <a:pt x="70181" y="452119"/>
                </a:lnTo>
                <a:lnTo>
                  <a:pt x="65772" y="448309"/>
                </a:lnTo>
                <a:lnTo>
                  <a:pt x="61485" y="443229"/>
                </a:lnTo>
                <a:lnTo>
                  <a:pt x="57324" y="436879"/>
                </a:lnTo>
                <a:lnTo>
                  <a:pt x="53295" y="431799"/>
                </a:lnTo>
                <a:lnTo>
                  <a:pt x="49396" y="426719"/>
                </a:lnTo>
                <a:lnTo>
                  <a:pt x="45629" y="421639"/>
                </a:lnTo>
                <a:lnTo>
                  <a:pt x="41998" y="415289"/>
                </a:lnTo>
                <a:lnTo>
                  <a:pt x="38507" y="410209"/>
                </a:lnTo>
                <a:lnTo>
                  <a:pt x="35156" y="403859"/>
                </a:lnTo>
                <a:lnTo>
                  <a:pt x="31945" y="398779"/>
                </a:lnTo>
                <a:lnTo>
                  <a:pt x="28878" y="392429"/>
                </a:lnTo>
                <a:lnTo>
                  <a:pt x="25959" y="386079"/>
                </a:lnTo>
                <a:lnTo>
                  <a:pt x="23188" y="380999"/>
                </a:lnTo>
                <a:lnTo>
                  <a:pt x="20564" y="374649"/>
                </a:lnTo>
                <a:lnTo>
                  <a:pt x="8046" y="336549"/>
                </a:lnTo>
                <a:lnTo>
                  <a:pt x="1224" y="297179"/>
                </a:lnTo>
                <a:lnTo>
                  <a:pt x="0" y="264159"/>
                </a:lnTo>
                <a:lnTo>
                  <a:pt x="244" y="257809"/>
                </a:lnTo>
                <a:lnTo>
                  <a:pt x="3911" y="224789"/>
                </a:lnTo>
                <a:lnTo>
                  <a:pt x="5130" y="217169"/>
                </a:lnTo>
                <a:lnTo>
                  <a:pt x="15773" y="179069"/>
                </a:lnTo>
                <a:lnTo>
                  <a:pt x="23188" y="161289"/>
                </a:lnTo>
                <a:lnTo>
                  <a:pt x="25959" y="154939"/>
                </a:lnTo>
                <a:lnTo>
                  <a:pt x="28878" y="148589"/>
                </a:lnTo>
                <a:lnTo>
                  <a:pt x="31945" y="142239"/>
                </a:lnTo>
                <a:lnTo>
                  <a:pt x="35156" y="137159"/>
                </a:lnTo>
                <a:lnTo>
                  <a:pt x="38507" y="130809"/>
                </a:lnTo>
                <a:lnTo>
                  <a:pt x="41998" y="125729"/>
                </a:lnTo>
                <a:lnTo>
                  <a:pt x="45629" y="119379"/>
                </a:lnTo>
                <a:lnTo>
                  <a:pt x="49396" y="114299"/>
                </a:lnTo>
                <a:lnTo>
                  <a:pt x="74710" y="83819"/>
                </a:lnTo>
                <a:lnTo>
                  <a:pt x="89002" y="69849"/>
                </a:lnTo>
                <a:lnTo>
                  <a:pt x="93988" y="64769"/>
                </a:lnTo>
                <a:lnTo>
                  <a:pt x="99083" y="60959"/>
                </a:lnTo>
                <a:lnTo>
                  <a:pt x="104282" y="57149"/>
                </a:lnTo>
                <a:lnTo>
                  <a:pt x="109578" y="53339"/>
                </a:lnTo>
                <a:lnTo>
                  <a:pt x="114972" y="48259"/>
                </a:lnTo>
                <a:lnTo>
                  <a:pt x="120463" y="44449"/>
                </a:lnTo>
                <a:lnTo>
                  <a:pt x="126044" y="41909"/>
                </a:lnTo>
                <a:lnTo>
                  <a:pt x="137460" y="34289"/>
                </a:lnTo>
                <a:lnTo>
                  <a:pt x="143293" y="31749"/>
                </a:lnTo>
                <a:lnTo>
                  <a:pt x="149204" y="27939"/>
                </a:lnTo>
                <a:lnTo>
                  <a:pt x="161235" y="22859"/>
                </a:lnTo>
                <a:lnTo>
                  <a:pt x="186069" y="12699"/>
                </a:lnTo>
                <a:lnTo>
                  <a:pt x="192417" y="11429"/>
                </a:lnTo>
                <a:lnTo>
                  <a:pt x="198813" y="8889"/>
                </a:lnTo>
                <a:lnTo>
                  <a:pt x="237948" y="1269"/>
                </a:lnTo>
                <a:lnTo>
                  <a:pt x="304345" y="1269"/>
                </a:lnTo>
                <a:lnTo>
                  <a:pt x="343464" y="8889"/>
                </a:lnTo>
                <a:lnTo>
                  <a:pt x="349856" y="11429"/>
                </a:lnTo>
                <a:lnTo>
                  <a:pt x="356201" y="12699"/>
                </a:lnTo>
                <a:lnTo>
                  <a:pt x="381023" y="22859"/>
                </a:lnTo>
                <a:lnTo>
                  <a:pt x="393048" y="27939"/>
                </a:lnTo>
                <a:lnTo>
                  <a:pt x="398956" y="31749"/>
                </a:lnTo>
                <a:lnTo>
                  <a:pt x="401871" y="33019"/>
                </a:lnTo>
                <a:lnTo>
                  <a:pt x="255625" y="33019"/>
                </a:lnTo>
                <a:lnTo>
                  <a:pt x="209697" y="40639"/>
                </a:lnTo>
                <a:lnTo>
                  <a:pt x="187511" y="48259"/>
                </a:lnTo>
                <a:lnTo>
                  <a:pt x="173149" y="54609"/>
                </a:lnTo>
                <a:lnTo>
                  <a:pt x="166131" y="57149"/>
                </a:lnTo>
                <a:lnTo>
                  <a:pt x="152421" y="64769"/>
                </a:lnTo>
                <a:lnTo>
                  <a:pt x="145762" y="68579"/>
                </a:lnTo>
                <a:lnTo>
                  <a:pt x="132836" y="77469"/>
                </a:lnTo>
                <a:lnTo>
                  <a:pt x="126600" y="82549"/>
                </a:lnTo>
                <a:lnTo>
                  <a:pt x="114583" y="91439"/>
                </a:lnTo>
                <a:lnTo>
                  <a:pt x="108831" y="97789"/>
                </a:lnTo>
                <a:lnTo>
                  <a:pt x="97838" y="107949"/>
                </a:lnTo>
                <a:lnTo>
                  <a:pt x="92625" y="114299"/>
                </a:lnTo>
                <a:lnTo>
                  <a:pt x="82763" y="125729"/>
                </a:lnTo>
                <a:lnTo>
                  <a:pt x="78138" y="132079"/>
                </a:lnTo>
                <a:lnTo>
                  <a:pt x="69501" y="144779"/>
                </a:lnTo>
                <a:lnTo>
                  <a:pt x="65510" y="152399"/>
                </a:lnTo>
                <a:lnTo>
                  <a:pt x="58182" y="165099"/>
                </a:lnTo>
                <a:lnTo>
                  <a:pt x="41785" y="209549"/>
                </a:lnTo>
                <a:lnTo>
                  <a:pt x="34203" y="255269"/>
                </a:lnTo>
                <a:lnTo>
                  <a:pt x="33822" y="262889"/>
                </a:lnTo>
                <a:lnTo>
                  <a:pt x="33822" y="278129"/>
                </a:lnTo>
                <a:lnTo>
                  <a:pt x="39899" y="325119"/>
                </a:lnTo>
                <a:lnTo>
                  <a:pt x="54862" y="368299"/>
                </a:lnTo>
                <a:lnTo>
                  <a:pt x="78138" y="408939"/>
                </a:lnTo>
                <a:lnTo>
                  <a:pt x="92625" y="426719"/>
                </a:lnTo>
                <a:lnTo>
                  <a:pt x="97838" y="433069"/>
                </a:lnTo>
                <a:lnTo>
                  <a:pt x="108831" y="444499"/>
                </a:lnTo>
                <a:lnTo>
                  <a:pt x="114583" y="449579"/>
                </a:lnTo>
                <a:lnTo>
                  <a:pt x="126600" y="458469"/>
                </a:lnTo>
                <a:lnTo>
                  <a:pt x="132836" y="463549"/>
                </a:lnTo>
                <a:lnTo>
                  <a:pt x="145762" y="472439"/>
                </a:lnTo>
                <a:lnTo>
                  <a:pt x="152421" y="476249"/>
                </a:lnTo>
                <a:lnTo>
                  <a:pt x="166131" y="483869"/>
                </a:lnTo>
                <a:lnTo>
                  <a:pt x="173149" y="486409"/>
                </a:lnTo>
                <a:lnTo>
                  <a:pt x="187511" y="492759"/>
                </a:lnTo>
                <a:lnTo>
                  <a:pt x="209697" y="500379"/>
                </a:lnTo>
                <a:lnTo>
                  <a:pt x="217228" y="501649"/>
                </a:lnTo>
                <a:lnTo>
                  <a:pt x="232475" y="505459"/>
                </a:lnTo>
                <a:lnTo>
                  <a:pt x="240155" y="505459"/>
                </a:lnTo>
                <a:lnTo>
                  <a:pt x="255625" y="507999"/>
                </a:lnTo>
                <a:lnTo>
                  <a:pt x="401928" y="507999"/>
                </a:lnTo>
                <a:lnTo>
                  <a:pt x="399011" y="509269"/>
                </a:lnTo>
                <a:lnTo>
                  <a:pt x="393101" y="513079"/>
                </a:lnTo>
                <a:lnTo>
                  <a:pt x="368766" y="523239"/>
                </a:lnTo>
                <a:lnTo>
                  <a:pt x="356236" y="528319"/>
                </a:lnTo>
                <a:lnTo>
                  <a:pt x="349888" y="529589"/>
                </a:lnTo>
                <a:lnTo>
                  <a:pt x="343492" y="532129"/>
                </a:lnTo>
                <a:lnTo>
                  <a:pt x="330582" y="534669"/>
                </a:lnTo>
                <a:lnTo>
                  <a:pt x="324068" y="537209"/>
                </a:lnTo>
                <a:close/>
              </a:path>
              <a:path w="542925" h="542289" extrusionOk="0">
                <a:moveTo>
                  <a:pt x="401928" y="507999"/>
                </a:moveTo>
                <a:lnTo>
                  <a:pt x="286679" y="507999"/>
                </a:lnTo>
                <a:lnTo>
                  <a:pt x="302150" y="505459"/>
                </a:lnTo>
                <a:lnTo>
                  <a:pt x="309830" y="505459"/>
                </a:lnTo>
                <a:lnTo>
                  <a:pt x="325077" y="501649"/>
                </a:lnTo>
                <a:lnTo>
                  <a:pt x="332608" y="500379"/>
                </a:lnTo>
                <a:lnTo>
                  <a:pt x="354794" y="492759"/>
                </a:lnTo>
                <a:lnTo>
                  <a:pt x="369156" y="486409"/>
                </a:lnTo>
                <a:lnTo>
                  <a:pt x="376174" y="483869"/>
                </a:lnTo>
                <a:lnTo>
                  <a:pt x="389884" y="476249"/>
                </a:lnTo>
                <a:lnTo>
                  <a:pt x="396543" y="472439"/>
                </a:lnTo>
                <a:lnTo>
                  <a:pt x="409469" y="463549"/>
                </a:lnTo>
                <a:lnTo>
                  <a:pt x="415705" y="458469"/>
                </a:lnTo>
                <a:lnTo>
                  <a:pt x="427722" y="449579"/>
                </a:lnTo>
                <a:lnTo>
                  <a:pt x="433474" y="444499"/>
                </a:lnTo>
                <a:lnTo>
                  <a:pt x="444466" y="433069"/>
                </a:lnTo>
                <a:lnTo>
                  <a:pt x="449680" y="426719"/>
                </a:lnTo>
                <a:lnTo>
                  <a:pt x="459542" y="415289"/>
                </a:lnTo>
                <a:lnTo>
                  <a:pt x="484123" y="375919"/>
                </a:lnTo>
                <a:lnTo>
                  <a:pt x="502406" y="325119"/>
                </a:lnTo>
                <a:lnTo>
                  <a:pt x="508102" y="285749"/>
                </a:lnTo>
                <a:lnTo>
                  <a:pt x="508483" y="278129"/>
                </a:lnTo>
                <a:lnTo>
                  <a:pt x="508483" y="262889"/>
                </a:lnTo>
                <a:lnTo>
                  <a:pt x="502406" y="217169"/>
                </a:lnTo>
                <a:lnTo>
                  <a:pt x="487442" y="172719"/>
                </a:lnTo>
                <a:lnTo>
                  <a:pt x="476795" y="152399"/>
                </a:lnTo>
                <a:lnTo>
                  <a:pt x="472804" y="144779"/>
                </a:lnTo>
                <a:lnTo>
                  <a:pt x="464167" y="132079"/>
                </a:lnTo>
                <a:lnTo>
                  <a:pt x="459542" y="125729"/>
                </a:lnTo>
                <a:lnTo>
                  <a:pt x="449680" y="114299"/>
                </a:lnTo>
                <a:lnTo>
                  <a:pt x="444466" y="107949"/>
                </a:lnTo>
                <a:lnTo>
                  <a:pt x="433474" y="97789"/>
                </a:lnTo>
                <a:lnTo>
                  <a:pt x="427722" y="91439"/>
                </a:lnTo>
                <a:lnTo>
                  <a:pt x="415705" y="82549"/>
                </a:lnTo>
                <a:lnTo>
                  <a:pt x="376174" y="57149"/>
                </a:lnTo>
                <a:lnTo>
                  <a:pt x="369156" y="54609"/>
                </a:lnTo>
                <a:lnTo>
                  <a:pt x="354794" y="48259"/>
                </a:lnTo>
                <a:lnTo>
                  <a:pt x="332608" y="40639"/>
                </a:lnTo>
                <a:lnTo>
                  <a:pt x="286679" y="33019"/>
                </a:lnTo>
                <a:lnTo>
                  <a:pt x="401871" y="33019"/>
                </a:lnTo>
                <a:lnTo>
                  <a:pt x="437949" y="57149"/>
                </a:lnTo>
                <a:lnTo>
                  <a:pt x="453223" y="69849"/>
                </a:lnTo>
                <a:lnTo>
                  <a:pt x="458097" y="73659"/>
                </a:lnTo>
                <a:lnTo>
                  <a:pt x="484894" y="104139"/>
                </a:lnTo>
                <a:lnTo>
                  <a:pt x="500221" y="125729"/>
                </a:lnTo>
                <a:lnTo>
                  <a:pt x="503713" y="130809"/>
                </a:lnTo>
                <a:lnTo>
                  <a:pt x="507065" y="137159"/>
                </a:lnTo>
                <a:lnTo>
                  <a:pt x="510277" y="142239"/>
                </a:lnTo>
                <a:lnTo>
                  <a:pt x="513345" y="148589"/>
                </a:lnTo>
                <a:lnTo>
                  <a:pt x="516266" y="154939"/>
                </a:lnTo>
                <a:lnTo>
                  <a:pt x="519039" y="161289"/>
                </a:lnTo>
                <a:lnTo>
                  <a:pt x="521665" y="166369"/>
                </a:lnTo>
                <a:lnTo>
                  <a:pt x="534203" y="204469"/>
                </a:lnTo>
                <a:lnTo>
                  <a:pt x="538352" y="224789"/>
                </a:lnTo>
                <a:lnTo>
                  <a:pt x="539415" y="231139"/>
                </a:lnTo>
                <a:lnTo>
                  <a:pt x="542298" y="264159"/>
                </a:lnTo>
                <a:lnTo>
                  <a:pt x="542264" y="278129"/>
                </a:lnTo>
                <a:lnTo>
                  <a:pt x="538394" y="317499"/>
                </a:lnTo>
                <a:lnTo>
                  <a:pt x="528697" y="355599"/>
                </a:lnTo>
                <a:lnTo>
                  <a:pt x="516346" y="386079"/>
                </a:lnTo>
                <a:lnTo>
                  <a:pt x="513427" y="392429"/>
                </a:lnTo>
                <a:lnTo>
                  <a:pt x="510360" y="398779"/>
                </a:lnTo>
                <a:lnTo>
                  <a:pt x="507149" y="403859"/>
                </a:lnTo>
                <a:lnTo>
                  <a:pt x="503798" y="410209"/>
                </a:lnTo>
                <a:lnTo>
                  <a:pt x="500307" y="415289"/>
                </a:lnTo>
                <a:lnTo>
                  <a:pt x="496676" y="421639"/>
                </a:lnTo>
                <a:lnTo>
                  <a:pt x="492909" y="426719"/>
                </a:lnTo>
                <a:lnTo>
                  <a:pt x="489010" y="431799"/>
                </a:lnTo>
                <a:lnTo>
                  <a:pt x="484980" y="436879"/>
                </a:lnTo>
                <a:lnTo>
                  <a:pt x="480819" y="443229"/>
                </a:lnTo>
                <a:lnTo>
                  <a:pt x="476532" y="448309"/>
                </a:lnTo>
                <a:lnTo>
                  <a:pt x="472124" y="452119"/>
                </a:lnTo>
                <a:lnTo>
                  <a:pt x="467595" y="457199"/>
                </a:lnTo>
                <a:lnTo>
                  <a:pt x="462944" y="462279"/>
                </a:lnTo>
                <a:lnTo>
                  <a:pt x="458178" y="467359"/>
                </a:lnTo>
                <a:lnTo>
                  <a:pt x="453303" y="471169"/>
                </a:lnTo>
                <a:lnTo>
                  <a:pt x="448317" y="476249"/>
                </a:lnTo>
                <a:lnTo>
                  <a:pt x="443222" y="480059"/>
                </a:lnTo>
                <a:lnTo>
                  <a:pt x="438023" y="483869"/>
                </a:lnTo>
                <a:lnTo>
                  <a:pt x="432727" y="488949"/>
                </a:lnTo>
                <a:lnTo>
                  <a:pt x="427333" y="492759"/>
                </a:lnTo>
                <a:lnTo>
                  <a:pt x="421842" y="496569"/>
                </a:lnTo>
                <a:lnTo>
                  <a:pt x="416261" y="500379"/>
                </a:lnTo>
                <a:lnTo>
                  <a:pt x="410595" y="502919"/>
                </a:lnTo>
                <a:lnTo>
                  <a:pt x="404845" y="506729"/>
                </a:lnTo>
                <a:lnTo>
                  <a:pt x="401928" y="507999"/>
                </a:lnTo>
                <a:close/>
              </a:path>
              <a:path w="542925" h="542289" extrusionOk="0">
                <a:moveTo>
                  <a:pt x="190182" y="224789"/>
                </a:moveTo>
                <a:lnTo>
                  <a:pt x="176951" y="224789"/>
                </a:lnTo>
                <a:lnTo>
                  <a:pt x="170720" y="222249"/>
                </a:lnTo>
                <a:lnTo>
                  <a:pt x="167970" y="219709"/>
                </a:lnTo>
                <a:lnTo>
                  <a:pt x="163201" y="215899"/>
                </a:lnTo>
                <a:lnTo>
                  <a:pt x="161364" y="213359"/>
                </a:lnTo>
                <a:lnTo>
                  <a:pt x="158783" y="207009"/>
                </a:lnTo>
                <a:lnTo>
                  <a:pt x="158138" y="203199"/>
                </a:lnTo>
                <a:lnTo>
                  <a:pt x="158138" y="196849"/>
                </a:lnTo>
                <a:lnTo>
                  <a:pt x="180194" y="173989"/>
                </a:lnTo>
                <a:lnTo>
                  <a:pt x="186938" y="173989"/>
                </a:lnTo>
                <a:lnTo>
                  <a:pt x="208994" y="196849"/>
                </a:lnTo>
                <a:lnTo>
                  <a:pt x="208994" y="203199"/>
                </a:lnTo>
                <a:lnTo>
                  <a:pt x="208349" y="207009"/>
                </a:lnTo>
                <a:lnTo>
                  <a:pt x="205768" y="213359"/>
                </a:lnTo>
                <a:lnTo>
                  <a:pt x="203931" y="215899"/>
                </a:lnTo>
                <a:lnTo>
                  <a:pt x="199162" y="219709"/>
                </a:lnTo>
                <a:lnTo>
                  <a:pt x="196413" y="222249"/>
                </a:lnTo>
                <a:lnTo>
                  <a:pt x="190182" y="224789"/>
                </a:lnTo>
                <a:close/>
              </a:path>
              <a:path w="542925" h="542289" extrusionOk="0">
                <a:moveTo>
                  <a:pt x="365354" y="224789"/>
                </a:moveTo>
                <a:lnTo>
                  <a:pt x="352123" y="224789"/>
                </a:lnTo>
                <a:lnTo>
                  <a:pt x="345892" y="222249"/>
                </a:lnTo>
                <a:lnTo>
                  <a:pt x="343142" y="219709"/>
                </a:lnTo>
                <a:lnTo>
                  <a:pt x="338374" y="215899"/>
                </a:lnTo>
                <a:lnTo>
                  <a:pt x="336536" y="213359"/>
                </a:lnTo>
                <a:lnTo>
                  <a:pt x="333956" y="207009"/>
                </a:lnTo>
                <a:lnTo>
                  <a:pt x="333310" y="203199"/>
                </a:lnTo>
                <a:lnTo>
                  <a:pt x="333310" y="196849"/>
                </a:lnTo>
                <a:lnTo>
                  <a:pt x="333956" y="193039"/>
                </a:lnTo>
                <a:lnTo>
                  <a:pt x="355367" y="173989"/>
                </a:lnTo>
                <a:lnTo>
                  <a:pt x="362111" y="173989"/>
                </a:lnTo>
                <a:lnTo>
                  <a:pt x="384167" y="196849"/>
                </a:lnTo>
                <a:lnTo>
                  <a:pt x="384167" y="203199"/>
                </a:lnTo>
                <a:lnTo>
                  <a:pt x="383522" y="207009"/>
                </a:lnTo>
                <a:lnTo>
                  <a:pt x="380941" y="213359"/>
                </a:lnTo>
                <a:lnTo>
                  <a:pt x="379103" y="215899"/>
                </a:lnTo>
                <a:lnTo>
                  <a:pt x="374335" y="219709"/>
                </a:lnTo>
                <a:lnTo>
                  <a:pt x="371585" y="222249"/>
                </a:lnTo>
                <a:lnTo>
                  <a:pt x="365354" y="224789"/>
                </a:lnTo>
                <a:close/>
              </a:path>
              <a:path w="542925" h="542289" extrusionOk="0">
                <a:moveTo>
                  <a:pt x="154229" y="425449"/>
                </a:moveTo>
                <a:lnTo>
                  <a:pt x="147098" y="425449"/>
                </a:lnTo>
                <a:lnTo>
                  <a:pt x="144886" y="424179"/>
                </a:lnTo>
                <a:lnTo>
                  <a:pt x="140811" y="421639"/>
                </a:lnTo>
                <a:lnTo>
                  <a:pt x="139126" y="420369"/>
                </a:lnTo>
                <a:lnTo>
                  <a:pt x="136463" y="415289"/>
                </a:lnTo>
                <a:lnTo>
                  <a:pt x="135600" y="414019"/>
                </a:lnTo>
                <a:lnTo>
                  <a:pt x="135009" y="410209"/>
                </a:lnTo>
                <a:lnTo>
                  <a:pt x="134922" y="406399"/>
                </a:lnTo>
                <a:lnTo>
                  <a:pt x="135535" y="403859"/>
                </a:lnTo>
                <a:lnTo>
                  <a:pt x="150686" y="355599"/>
                </a:lnTo>
                <a:lnTo>
                  <a:pt x="179611" y="318769"/>
                </a:lnTo>
                <a:lnTo>
                  <a:pt x="220402" y="295909"/>
                </a:lnTo>
                <a:lnTo>
                  <a:pt x="271152" y="287019"/>
                </a:lnTo>
                <a:lnTo>
                  <a:pt x="321800" y="295909"/>
                </a:lnTo>
                <a:lnTo>
                  <a:pt x="362419" y="318769"/>
                </a:lnTo>
                <a:lnTo>
                  <a:pt x="364411" y="321309"/>
                </a:lnTo>
                <a:lnTo>
                  <a:pt x="271152" y="321309"/>
                </a:lnTo>
                <a:lnTo>
                  <a:pt x="232270" y="327659"/>
                </a:lnTo>
                <a:lnTo>
                  <a:pt x="201663" y="344169"/>
                </a:lnTo>
                <a:lnTo>
                  <a:pt x="180231" y="372109"/>
                </a:lnTo>
                <a:lnTo>
                  <a:pt x="168874" y="408939"/>
                </a:lnTo>
                <a:lnTo>
                  <a:pt x="168796" y="411479"/>
                </a:lnTo>
                <a:lnTo>
                  <a:pt x="168228" y="414019"/>
                </a:lnTo>
                <a:lnTo>
                  <a:pt x="166114" y="417829"/>
                </a:lnTo>
                <a:lnTo>
                  <a:pt x="164660" y="420369"/>
                </a:lnTo>
                <a:lnTo>
                  <a:pt x="160959" y="422909"/>
                </a:lnTo>
                <a:lnTo>
                  <a:pt x="158872" y="424179"/>
                </a:lnTo>
                <a:lnTo>
                  <a:pt x="154229" y="425449"/>
                </a:lnTo>
                <a:close/>
              </a:path>
              <a:path w="542925" h="542289" extrusionOk="0">
                <a:moveTo>
                  <a:pt x="394939" y="422909"/>
                </a:moveTo>
                <a:lnTo>
                  <a:pt x="385939" y="422909"/>
                </a:lnTo>
                <a:lnTo>
                  <a:pt x="382221" y="421639"/>
                </a:lnTo>
                <a:lnTo>
                  <a:pt x="375783" y="416559"/>
                </a:lnTo>
                <a:lnTo>
                  <a:pt x="373851" y="412749"/>
                </a:lnTo>
                <a:lnTo>
                  <a:pt x="373204" y="408939"/>
                </a:lnTo>
                <a:lnTo>
                  <a:pt x="361590" y="372109"/>
                </a:lnTo>
                <a:lnTo>
                  <a:pt x="339915" y="344169"/>
                </a:lnTo>
                <a:lnTo>
                  <a:pt x="309372" y="327659"/>
                </a:lnTo>
                <a:lnTo>
                  <a:pt x="271152" y="321309"/>
                </a:lnTo>
                <a:lnTo>
                  <a:pt x="364411" y="321309"/>
                </a:lnTo>
                <a:lnTo>
                  <a:pt x="391309" y="355599"/>
                </a:lnTo>
                <a:lnTo>
                  <a:pt x="406770" y="403859"/>
                </a:lnTo>
                <a:lnTo>
                  <a:pt x="407080" y="406399"/>
                </a:lnTo>
                <a:lnTo>
                  <a:pt x="406965" y="408939"/>
                </a:lnTo>
                <a:lnTo>
                  <a:pt x="396974" y="421639"/>
                </a:lnTo>
                <a:lnTo>
                  <a:pt x="394939" y="422909"/>
                </a:lnTo>
                <a:close/>
              </a:path>
              <a:path w="542925" h="542289" extrusionOk="0">
                <a:moveTo>
                  <a:pt x="297738" y="541019"/>
                </a:moveTo>
                <a:lnTo>
                  <a:pt x="244567" y="541019"/>
                </a:lnTo>
                <a:lnTo>
                  <a:pt x="224784" y="537209"/>
                </a:lnTo>
                <a:lnTo>
                  <a:pt x="317521" y="537209"/>
                </a:lnTo>
                <a:lnTo>
                  <a:pt x="297738" y="541019"/>
                </a:lnTo>
                <a:close/>
              </a:path>
              <a:path w="542925" h="542289" extrusionOk="0">
                <a:moveTo>
                  <a:pt x="277811" y="542289"/>
                </a:moveTo>
                <a:lnTo>
                  <a:pt x="264494" y="542289"/>
                </a:lnTo>
                <a:lnTo>
                  <a:pt x="257844" y="541019"/>
                </a:lnTo>
                <a:lnTo>
                  <a:pt x="284461" y="541019"/>
                </a:lnTo>
                <a:lnTo>
                  <a:pt x="277811" y="542289"/>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07" name="Google Shape;207;p10"/>
          <p:cNvSpPr txBox="1"/>
          <p:nvPr/>
        </p:nvSpPr>
        <p:spPr>
          <a:xfrm>
            <a:off x="1264179" y="4365820"/>
            <a:ext cx="2155296"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58C3D9"/>
                </a:solidFill>
                <a:latin typeface="Montserrat ExtraBold"/>
                <a:ea typeface="Montserrat ExtraBold"/>
                <a:cs typeface="Montserrat ExtraBold"/>
                <a:sym typeface="Montserrat ExtraBold"/>
              </a:rPr>
              <a:t>86</a:t>
            </a:r>
            <a:r>
              <a:rPr lang="en-GB" sz="3600" b="1" i="0" u="none" strike="noStrike" cap="none" dirty="0">
                <a:solidFill>
                  <a:srgbClr val="58C3D9"/>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they would rate their children’s Active Listening skills as poor or fair.</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08" name="Google Shape;208;p10"/>
          <p:cNvSpPr txBox="1"/>
          <p:nvPr/>
        </p:nvSpPr>
        <p:spPr>
          <a:xfrm>
            <a:off x="1264179" y="6114258"/>
            <a:ext cx="2155296"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58C3D9"/>
                </a:solidFill>
                <a:latin typeface="Montserrat ExtraBold"/>
                <a:ea typeface="Montserrat ExtraBold"/>
                <a:cs typeface="Montserrat ExtraBold"/>
                <a:sym typeface="Montserrat ExtraBold"/>
              </a:rPr>
              <a:t>100</a:t>
            </a:r>
            <a:r>
              <a:rPr lang="en-GB" sz="3600" b="1" i="0" u="none" strike="noStrike" cap="none" dirty="0">
                <a:solidFill>
                  <a:srgbClr val="58C3D9"/>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some of their children have friendship challenges.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09" name="Google Shape;209;p10"/>
          <p:cNvSpPr txBox="1"/>
          <p:nvPr/>
        </p:nvSpPr>
        <p:spPr>
          <a:xfrm>
            <a:off x="1264179" y="7842417"/>
            <a:ext cx="2314800" cy="1304829"/>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58C3D9"/>
                </a:solidFill>
                <a:latin typeface="Montserrat ExtraBold"/>
                <a:ea typeface="Montserrat ExtraBold"/>
                <a:cs typeface="Montserrat ExtraBold"/>
                <a:sym typeface="Montserrat ExtraBold"/>
              </a:rPr>
              <a:t>86</a:t>
            </a:r>
            <a:r>
              <a:rPr lang="en-GB" sz="3600" b="1" i="0" u="none" strike="noStrike" cap="none" dirty="0">
                <a:solidFill>
                  <a:srgbClr val="58C3D9"/>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at least half of their class struggle to see things from another’s point of view.</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10" name="Google Shape;210;p10"/>
          <p:cNvSpPr/>
          <p:nvPr/>
        </p:nvSpPr>
        <p:spPr>
          <a:xfrm>
            <a:off x="617487" y="6187865"/>
            <a:ext cx="542925" cy="2173604"/>
          </a:xfrm>
          <a:custGeom>
            <a:avLst/>
            <a:gdLst/>
            <a:ahLst/>
            <a:cxnLst/>
            <a:rect l="l" t="t" r="r" b="b"/>
            <a:pathLst>
              <a:path w="542925" h="2173604" extrusionOk="0">
                <a:moveTo>
                  <a:pt x="208991" y="1828025"/>
                </a:moveTo>
                <a:lnTo>
                  <a:pt x="186944" y="1805165"/>
                </a:lnTo>
                <a:lnTo>
                  <a:pt x="180200" y="1805165"/>
                </a:lnTo>
                <a:lnTo>
                  <a:pt x="158140" y="1828025"/>
                </a:lnTo>
                <a:lnTo>
                  <a:pt x="158140" y="1834375"/>
                </a:lnTo>
                <a:lnTo>
                  <a:pt x="158788" y="1838185"/>
                </a:lnTo>
                <a:lnTo>
                  <a:pt x="161366" y="1844535"/>
                </a:lnTo>
                <a:lnTo>
                  <a:pt x="163207" y="1847075"/>
                </a:lnTo>
                <a:lnTo>
                  <a:pt x="167970" y="1850885"/>
                </a:lnTo>
                <a:lnTo>
                  <a:pt x="170726" y="1853425"/>
                </a:lnTo>
                <a:lnTo>
                  <a:pt x="176949" y="1855965"/>
                </a:lnTo>
                <a:lnTo>
                  <a:pt x="190182" y="1855965"/>
                </a:lnTo>
                <a:lnTo>
                  <a:pt x="196418" y="1853425"/>
                </a:lnTo>
                <a:lnTo>
                  <a:pt x="199161" y="1850885"/>
                </a:lnTo>
                <a:lnTo>
                  <a:pt x="203936" y="1847075"/>
                </a:lnTo>
                <a:lnTo>
                  <a:pt x="205765" y="1844535"/>
                </a:lnTo>
                <a:lnTo>
                  <a:pt x="208343" y="1838185"/>
                </a:lnTo>
                <a:lnTo>
                  <a:pt x="208991" y="1834375"/>
                </a:lnTo>
                <a:lnTo>
                  <a:pt x="208991" y="1828025"/>
                </a:lnTo>
                <a:close/>
              </a:path>
              <a:path w="542925" h="2173604" extrusionOk="0">
                <a:moveTo>
                  <a:pt x="208991" y="196850"/>
                </a:moveTo>
                <a:lnTo>
                  <a:pt x="186944" y="173990"/>
                </a:lnTo>
                <a:lnTo>
                  <a:pt x="180200" y="173990"/>
                </a:lnTo>
                <a:lnTo>
                  <a:pt x="158140" y="196850"/>
                </a:lnTo>
                <a:lnTo>
                  <a:pt x="158140" y="203200"/>
                </a:lnTo>
                <a:lnTo>
                  <a:pt x="158788" y="207010"/>
                </a:lnTo>
                <a:lnTo>
                  <a:pt x="161366" y="213360"/>
                </a:lnTo>
                <a:lnTo>
                  <a:pt x="163207" y="215900"/>
                </a:lnTo>
                <a:lnTo>
                  <a:pt x="167970" y="219710"/>
                </a:lnTo>
                <a:lnTo>
                  <a:pt x="170726" y="222250"/>
                </a:lnTo>
                <a:lnTo>
                  <a:pt x="176949" y="224790"/>
                </a:lnTo>
                <a:lnTo>
                  <a:pt x="190182" y="224790"/>
                </a:lnTo>
                <a:lnTo>
                  <a:pt x="196418" y="222250"/>
                </a:lnTo>
                <a:lnTo>
                  <a:pt x="199161" y="219710"/>
                </a:lnTo>
                <a:lnTo>
                  <a:pt x="203936" y="215900"/>
                </a:lnTo>
                <a:lnTo>
                  <a:pt x="205765" y="213360"/>
                </a:lnTo>
                <a:lnTo>
                  <a:pt x="208343" y="207010"/>
                </a:lnTo>
                <a:lnTo>
                  <a:pt x="208991" y="203200"/>
                </a:lnTo>
                <a:lnTo>
                  <a:pt x="208991" y="196850"/>
                </a:lnTo>
                <a:close/>
              </a:path>
              <a:path w="542925" h="2173604" extrusionOk="0">
                <a:moveTo>
                  <a:pt x="384162" y="1828025"/>
                </a:moveTo>
                <a:lnTo>
                  <a:pt x="362115" y="1805165"/>
                </a:lnTo>
                <a:lnTo>
                  <a:pt x="355371" y="1805165"/>
                </a:lnTo>
                <a:lnTo>
                  <a:pt x="333311" y="1828025"/>
                </a:lnTo>
                <a:lnTo>
                  <a:pt x="333311" y="1834375"/>
                </a:lnTo>
                <a:lnTo>
                  <a:pt x="333959" y="1838185"/>
                </a:lnTo>
                <a:lnTo>
                  <a:pt x="336537" y="1844535"/>
                </a:lnTo>
                <a:lnTo>
                  <a:pt x="338378" y="1847075"/>
                </a:lnTo>
                <a:lnTo>
                  <a:pt x="343141" y="1850885"/>
                </a:lnTo>
                <a:lnTo>
                  <a:pt x="345897" y="1853425"/>
                </a:lnTo>
                <a:lnTo>
                  <a:pt x="352120" y="1855965"/>
                </a:lnTo>
                <a:lnTo>
                  <a:pt x="365353" y="1855965"/>
                </a:lnTo>
                <a:lnTo>
                  <a:pt x="371589" y="1853425"/>
                </a:lnTo>
                <a:lnTo>
                  <a:pt x="374332" y="1850885"/>
                </a:lnTo>
                <a:lnTo>
                  <a:pt x="379107" y="1847075"/>
                </a:lnTo>
                <a:lnTo>
                  <a:pt x="380936" y="1844535"/>
                </a:lnTo>
                <a:lnTo>
                  <a:pt x="383527" y="1838185"/>
                </a:lnTo>
                <a:lnTo>
                  <a:pt x="384162" y="1834375"/>
                </a:lnTo>
                <a:lnTo>
                  <a:pt x="384162" y="1828025"/>
                </a:lnTo>
                <a:close/>
              </a:path>
              <a:path w="542925" h="2173604" extrusionOk="0">
                <a:moveTo>
                  <a:pt x="384162" y="196850"/>
                </a:moveTo>
                <a:lnTo>
                  <a:pt x="362115" y="173990"/>
                </a:lnTo>
                <a:lnTo>
                  <a:pt x="355371" y="173990"/>
                </a:lnTo>
                <a:lnTo>
                  <a:pt x="333311" y="196850"/>
                </a:lnTo>
                <a:lnTo>
                  <a:pt x="333311" y="203200"/>
                </a:lnTo>
                <a:lnTo>
                  <a:pt x="333959" y="207010"/>
                </a:lnTo>
                <a:lnTo>
                  <a:pt x="336537" y="213360"/>
                </a:lnTo>
                <a:lnTo>
                  <a:pt x="338378" y="215900"/>
                </a:lnTo>
                <a:lnTo>
                  <a:pt x="343141" y="219710"/>
                </a:lnTo>
                <a:lnTo>
                  <a:pt x="345897" y="222250"/>
                </a:lnTo>
                <a:lnTo>
                  <a:pt x="352120" y="224790"/>
                </a:lnTo>
                <a:lnTo>
                  <a:pt x="365353" y="224790"/>
                </a:lnTo>
                <a:lnTo>
                  <a:pt x="371589" y="222250"/>
                </a:lnTo>
                <a:lnTo>
                  <a:pt x="374332" y="219710"/>
                </a:lnTo>
                <a:lnTo>
                  <a:pt x="379107" y="215900"/>
                </a:lnTo>
                <a:lnTo>
                  <a:pt x="380936" y="213360"/>
                </a:lnTo>
                <a:lnTo>
                  <a:pt x="383527" y="207010"/>
                </a:lnTo>
                <a:lnTo>
                  <a:pt x="384162" y="203200"/>
                </a:lnTo>
                <a:lnTo>
                  <a:pt x="384162" y="196850"/>
                </a:lnTo>
                <a:close/>
              </a:path>
              <a:path w="542925" h="2173604" extrusionOk="0">
                <a:moveTo>
                  <a:pt x="407085" y="2037575"/>
                </a:moveTo>
                <a:lnTo>
                  <a:pt x="391312" y="1986775"/>
                </a:lnTo>
                <a:lnTo>
                  <a:pt x="364413" y="1952485"/>
                </a:lnTo>
                <a:lnTo>
                  <a:pt x="321805" y="1927085"/>
                </a:lnTo>
                <a:lnTo>
                  <a:pt x="271157" y="1918195"/>
                </a:lnTo>
                <a:lnTo>
                  <a:pt x="220408" y="1927085"/>
                </a:lnTo>
                <a:lnTo>
                  <a:pt x="179616" y="1949945"/>
                </a:lnTo>
                <a:lnTo>
                  <a:pt x="150685" y="1986775"/>
                </a:lnTo>
                <a:lnTo>
                  <a:pt x="135534" y="2035035"/>
                </a:lnTo>
                <a:lnTo>
                  <a:pt x="134924" y="2037575"/>
                </a:lnTo>
                <a:lnTo>
                  <a:pt x="135013" y="2041385"/>
                </a:lnTo>
                <a:lnTo>
                  <a:pt x="135597" y="2045195"/>
                </a:lnTo>
                <a:lnTo>
                  <a:pt x="136461" y="2046465"/>
                </a:lnTo>
                <a:lnTo>
                  <a:pt x="139128" y="2051545"/>
                </a:lnTo>
                <a:lnTo>
                  <a:pt x="140804" y="2052815"/>
                </a:lnTo>
                <a:lnTo>
                  <a:pt x="144881" y="2055355"/>
                </a:lnTo>
                <a:lnTo>
                  <a:pt x="147104" y="2056625"/>
                </a:lnTo>
                <a:lnTo>
                  <a:pt x="154228" y="2056625"/>
                </a:lnTo>
                <a:lnTo>
                  <a:pt x="168871" y="2040115"/>
                </a:lnTo>
                <a:lnTo>
                  <a:pt x="180225" y="2003285"/>
                </a:lnTo>
                <a:lnTo>
                  <a:pt x="201663" y="1975345"/>
                </a:lnTo>
                <a:lnTo>
                  <a:pt x="232270" y="1958835"/>
                </a:lnTo>
                <a:lnTo>
                  <a:pt x="271157" y="1952485"/>
                </a:lnTo>
                <a:lnTo>
                  <a:pt x="309372" y="1958835"/>
                </a:lnTo>
                <a:lnTo>
                  <a:pt x="339915" y="1975345"/>
                </a:lnTo>
                <a:lnTo>
                  <a:pt x="361594" y="2003285"/>
                </a:lnTo>
                <a:lnTo>
                  <a:pt x="373202" y="2040115"/>
                </a:lnTo>
                <a:lnTo>
                  <a:pt x="373849" y="2043925"/>
                </a:lnTo>
                <a:lnTo>
                  <a:pt x="375780" y="2047735"/>
                </a:lnTo>
                <a:lnTo>
                  <a:pt x="382219" y="2052815"/>
                </a:lnTo>
                <a:lnTo>
                  <a:pt x="385940" y="2054085"/>
                </a:lnTo>
                <a:lnTo>
                  <a:pt x="394944" y="2054085"/>
                </a:lnTo>
                <a:lnTo>
                  <a:pt x="406971" y="2040115"/>
                </a:lnTo>
                <a:lnTo>
                  <a:pt x="407085" y="2037575"/>
                </a:lnTo>
                <a:close/>
              </a:path>
              <a:path w="542925" h="2173604" extrusionOk="0">
                <a:moveTo>
                  <a:pt x="407085" y="406400"/>
                </a:moveTo>
                <a:lnTo>
                  <a:pt x="391312" y="355600"/>
                </a:lnTo>
                <a:lnTo>
                  <a:pt x="364413" y="321310"/>
                </a:lnTo>
                <a:lnTo>
                  <a:pt x="321805" y="295910"/>
                </a:lnTo>
                <a:lnTo>
                  <a:pt x="271157" y="287020"/>
                </a:lnTo>
                <a:lnTo>
                  <a:pt x="220408" y="295910"/>
                </a:lnTo>
                <a:lnTo>
                  <a:pt x="179616" y="318770"/>
                </a:lnTo>
                <a:lnTo>
                  <a:pt x="150685" y="355600"/>
                </a:lnTo>
                <a:lnTo>
                  <a:pt x="135534" y="403860"/>
                </a:lnTo>
                <a:lnTo>
                  <a:pt x="134924" y="406400"/>
                </a:lnTo>
                <a:lnTo>
                  <a:pt x="135013" y="410210"/>
                </a:lnTo>
                <a:lnTo>
                  <a:pt x="135597" y="414020"/>
                </a:lnTo>
                <a:lnTo>
                  <a:pt x="136461" y="415290"/>
                </a:lnTo>
                <a:lnTo>
                  <a:pt x="139128" y="420370"/>
                </a:lnTo>
                <a:lnTo>
                  <a:pt x="140804" y="421640"/>
                </a:lnTo>
                <a:lnTo>
                  <a:pt x="144881" y="424180"/>
                </a:lnTo>
                <a:lnTo>
                  <a:pt x="147104" y="425450"/>
                </a:lnTo>
                <a:lnTo>
                  <a:pt x="154228" y="425450"/>
                </a:lnTo>
                <a:lnTo>
                  <a:pt x="168871" y="408940"/>
                </a:lnTo>
                <a:lnTo>
                  <a:pt x="180225" y="372110"/>
                </a:lnTo>
                <a:lnTo>
                  <a:pt x="201663" y="344170"/>
                </a:lnTo>
                <a:lnTo>
                  <a:pt x="232270" y="327660"/>
                </a:lnTo>
                <a:lnTo>
                  <a:pt x="271157" y="321310"/>
                </a:lnTo>
                <a:lnTo>
                  <a:pt x="309372" y="327660"/>
                </a:lnTo>
                <a:lnTo>
                  <a:pt x="339915" y="344170"/>
                </a:lnTo>
                <a:lnTo>
                  <a:pt x="361594" y="372110"/>
                </a:lnTo>
                <a:lnTo>
                  <a:pt x="373202" y="408940"/>
                </a:lnTo>
                <a:lnTo>
                  <a:pt x="373849" y="412750"/>
                </a:lnTo>
                <a:lnTo>
                  <a:pt x="375780" y="416560"/>
                </a:lnTo>
                <a:lnTo>
                  <a:pt x="382219" y="421640"/>
                </a:lnTo>
                <a:lnTo>
                  <a:pt x="385940" y="422910"/>
                </a:lnTo>
                <a:lnTo>
                  <a:pt x="394944" y="422910"/>
                </a:lnTo>
                <a:lnTo>
                  <a:pt x="406971" y="408940"/>
                </a:lnTo>
                <a:lnTo>
                  <a:pt x="407085" y="406400"/>
                </a:lnTo>
                <a:close/>
              </a:path>
              <a:path w="542925" h="2173604" extrusionOk="0">
                <a:moveTo>
                  <a:pt x="542302" y="1895335"/>
                </a:moveTo>
                <a:lnTo>
                  <a:pt x="538353" y="1855965"/>
                </a:lnTo>
                <a:lnTo>
                  <a:pt x="537133" y="1848345"/>
                </a:lnTo>
                <a:lnTo>
                  <a:pt x="526465" y="1810245"/>
                </a:lnTo>
                <a:lnTo>
                  <a:pt x="519036" y="1792465"/>
                </a:lnTo>
                <a:lnTo>
                  <a:pt x="516267" y="1786115"/>
                </a:lnTo>
                <a:lnTo>
                  <a:pt x="513346" y="1779765"/>
                </a:lnTo>
                <a:lnTo>
                  <a:pt x="510273" y="1773415"/>
                </a:lnTo>
                <a:lnTo>
                  <a:pt x="508482" y="1770595"/>
                </a:lnTo>
                <a:lnTo>
                  <a:pt x="508482" y="1894065"/>
                </a:lnTo>
                <a:lnTo>
                  <a:pt x="508482" y="1909305"/>
                </a:lnTo>
                <a:lnTo>
                  <a:pt x="502412" y="1956295"/>
                </a:lnTo>
                <a:lnTo>
                  <a:pt x="487438" y="1999475"/>
                </a:lnTo>
                <a:lnTo>
                  <a:pt x="464172" y="2040115"/>
                </a:lnTo>
                <a:lnTo>
                  <a:pt x="449681" y="2057895"/>
                </a:lnTo>
                <a:lnTo>
                  <a:pt x="444461" y="2064245"/>
                </a:lnTo>
                <a:lnTo>
                  <a:pt x="433476" y="2075675"/>
                </a:lnTo>
                <a:lnTo>
                  <a:pt x="427723" y="2080755"/>
                </a:lnTo>
                <a:lnTo>
                  <a:pt x="415709" y="2089645"/>
                </a:lnTo>
                <a:lnTo>
                  <a:pt x="409473" y="2094725"/>
                </a:lnTo>
                <a:lnTo>
                  <a:pt x="396544" y="2103615"/>
                </a:lnTo>
                <a:lnTo>
                  <a:pt x="389890" y="2107425"/>
                </a:lnTo>
                <a:lnTo>
                  <a:pt x="376174" y="2115045"/>
                </a:lnTo>
                <a:lnTo>
                  <a:pt x="369150" y="2117585"/>
                </a:lnTo>
                <a:lnTo>
                  <a:pt x="354799" y="2123935"/>
                </a:lnTo>
                <a:lnTo>
                  <a:pt x="332613" y="2131555"/>
                </a:lnTo>
                <a:lnTo>
                  <a:pt x="325081" y="2132825"/>
                </a:lnTo>
                <a:lnTo>
                  <a:pt x="309829" y="2136635"/>
                </a:lnTo>
                <a:lnTo>
                  <a:pt x="302145" y="2136635"/>
                </a:lnTo>
                <a:lnTo>
                  <a:pt x="286677" y="2139175"/>
                </a:lnTo>
                <a:lnTo>
                  <a:pt x="255625" y="2139175"/>
                </a:lnTo>
                <a:lnTo>
                  <a:pt x="240157" y="2136635"/>
                </a:lnTo>
                <a:lnTo>
                  <a:pt x="232473" y="2136635"/>
                </a:lnTo>
                <a:lnTo>
                  <a:pt x="217233" y="2132825"/>
                </a:lnTo>
                <a:lnTo>
                  <a:pt x="209702" y="2131555"/>
                </a:lnTo>
                <a:lnTo>
                  <a:pt x="187515" y="2123935"/>
                </a:lnTo>
                <a:lnTo>
                  <a:pt x="173151" y="2117585"/>
                </a:lnTo>
                <a:lnTo>
                  <a:pt x="166128" y="2115045"/>
                </a:lnTo>
                <a:lnTo>
                  <a:pt x="152425" y="2107425"/>
                </a:lnTo>
                <a:lnTo>
                  <a:pt x="145757" y="2103615"/>
                </a:lnTo>
                <a:lnTo>
                  <a:pt x="132842" y="2094725"/>
                </a:lnTo>
                <a:lnTo>
                  <a:pt x="126606" y="2089645"/>
                </a:lnTo>
                <a:lnTo>
                  <a:pt x="114579" y="2080755"/>
                </a:lnTo>
                <a:lnTo>
                  <a:pt x="108826" y="2075675"/>
                </a:lnTo>
                <a:lnTo>
                  <a:pt x="97840" y="2064245"/>
                </a:lnTo>
                <a:lnTo>
                  <a:pt x="92621" y="2057895"/>
                </a:lnTo>
                <a:lnTo>
                  <a:pt x="82765" y="2046465"/>
                </a:lnTo>
                <a:lnTo>
                  <a:pt x="58178" y="2007095"/>
                </a:lnTo>
                <a:lnTo>
                  <a:pt x="39903" y="1956295"/>
                </a:lnTo>
                <a:lnTo>
                  <a:pt x="34201" y="1916925"/>
                </a:lnTo>
                <a:lnTo>
                  <a:pt x="33820" y="1909305"/>
                </a:lnTo>
                <a:lnTo>
                  <a:pt x="33820" y="1894065"/>
                </a:lnTo>
                <a:lnTo>
                  <a:pt x="39903" y="1848345"/>
                </a:lnTo>
                <a:lnTo>
                  <a:pt x="54864" y="1803895"/>
                </a:lnTo>
                <a:lnTo>
                  <a:pt x="65506" y="1783575"/>
                </a:lnTo>
                <a:lnTo>
                  <a:pt x="69507" y="1775955"/>
                </a:lnTo>
                <a:lnTo>
                  <a:pt x="78143" y="1763255"/>
                </a:lnTo>
                <a:lnTo>
                  <a:pt x="82765" y="1756905"/>
                </a:lnTo>
                <a:lnTo>
                  <a:pt x="92621" y="1745475"/>
                </a:lnTo>
                <a:lnTo>
                  <a:pt x="97840" y="1739125"/>
                </a:lnTo>
                <a:lnTo>
                  <a:pt x="108826" y="1728965"/>
                </a:lnTo>
                <a:lnTo>
                  <a:pt x="114579" y="1722615"/>
                </a:lnTo>
                <a:lnTo>
                  <a:pt x="126606" y="1713725"/>
                </a:lnTo>
                <a:lnTo>
                  <a:pt x="166128" y="1688325"/>
                </a:lnTo>
                <a:lnTo>
                  <a:pt x="173151" y="1685785"/>
                </a:lnTo>
                <a:lnTo>
                  <a:pt x="187515" y="1679435"/>
                </a:lnTo>
                <a:lnTo>
                  <a:pt x="209702" y="1671815"/>
                </a:lnTo>
                <a:lnTo>
                  <a:pt x="255625" y="1664195"/>
                </a:lnTo>
                <a:lnTo>
                  <a:pt x="286677" y="1664195"/>
                </a:lnTo>
                <a:lnTo>
                  <a:pt x="332613" y="1671815"/>
                </a:lnTo>
                <a:lnTo>
                  <a:pt x="354799" y="1679435"/>
                </a:lnTo>
                <a:lnTo>
                  <a:pt x="369150" y="1685785"/>
                </a:lnTo>
                <a:lnTo>
                  <a:pt x="376174" y="1688325"/>
                </a:lnTo>
                <a:lnTo>
                  <a:pt x="389890" y="1695945"/>
                </a:lnTo>
                <a:lnTo>
                  <a:pt x="396544" y="1699755"/>
                </a:lnTo>
                <a:lnTo>
                  <a:pt x="409473" y="1708645"/>
                </a:lnTo>
                <a:lnTo>
                  <a:pt x="415709" y="1713725"/>
                </a:lnTo>
                <a:lnTo>
                  <a:pt x="427723" y="1722615"/>
                </a:lnTo>
                <a:lnTo>
                  <a:pt x="433476" y="1728965"/>
                </a:lnTo>
                <a:lnTo>
                  <a:pt x="444461" y="1739125"/>
                </a:lnTo>
                <a:lnTo>
                  <a:pt x="449681" y="1745475"/>
                </a:lnTo>
                <a:lnTo>
                  <a:pt x="459536" y="1756905"/>
                </a:lnTo>
                <a:lnTo>
                  <a:pt x="464172" y="1763255"/>
                </a:lnTo>
                <a:lnTo>
                  <a:pt x="472808" y="1775955"/>
                </a:lnTo>
                <a:lnTo>
                  <a:pt x="476796" y="1783575"/>
                </a:lnTo>
                <a:lnTo>
                  <a:pt x="484124" y="1796275"/>
                </a:lnTo>
                <a:lnTo>
                  <a:pt x="500519" y="1840725"/>
                </a:lnTo>
                <a:lnTo>
                  <a:pt x="508101" y="1886445"/>
                </a:lnTo>
                <a:lnTo>
                  <a:pt x="508482" y="1894065"/>
                </a:lnTo>
                <a:lnTo>
                  <a:pt x="508482" y="1770595"/>
                </a:lnTo>
                <a:lnTo>
                  <a:pt x="507060" y="1768335"/>
                </a:lnTo>
                <a:lnTo>
                  <a:pt x="503707" y="1761985"/>
                </a:lnTo>
                <a:lnTo>
                  <a:pt x="500214" y="1756905"/>
                </a:lnTo>
                <a:lnTo>
                  <a:pt x="476453" y="1725155"/>
                </a:lnTo>
                <a:lnTo>
                  <a:pt x="453224" y="1701025"/>
                </a:lnTo>
                <a:lnTo>
                  <a:pt x="448233" y="1695945"/>
                </a:lnTo>
                <a:lnTo>
                  <a:pt x="416191" y="1673085"/>
                </a:lnTo>
                <a:lnTo>
                  <a:pt x="401866" y="1664195"/>
                </a:lnTo>
                <a:lnTo>
                  <a:pt x="398957" y="1662925"/>
                </a:lnTo>
                <a:lnTo>
                  <a:pt x="393052" y="1659115"/>
                </a:lnTo>
                <a:lnTo>
                  <a:pt x="381025" y="1654035"/>
                </a:lnTo>
                <a:lnTo>
                  <a:pt x="356196" y="1643875"/>
                </a:lnTo>
                <a:lnTo>
                  <a:pt x="349859" y="1642605"/>
                </a:lnTo>
                <a:lnTo>
                  <a:pt x="343458" y="1640065"/>
                </a:lnTo>
                <a:lnTo>
                  <a:pt x="304342" y="1632445"/>
                </a:lnTo>
                <a:lnTo>
                  <a:pt x="297726" y="1632445"/>
                </a:lnTo>
                <a:lnTo>
                  <a:pt x="291096" y="1631175"/>
                </a:lnTo>
                <a:lnTo>
                  <a:pt x="251206" y="1631175"/>
                </a:lnTo>
                <a:lnTo>
                  <a:pt x="244563" y="1632445"/>
                </a:lnTo>
                <a:lnTo>
                  <a:pt x="237947" y="1632445"/>
                </a:lnTo>
                <a:lnTo>
                  <a:pt x="198818" y="1640065"/>
                </a:lnTo>
                <a:lnTo>
                  <a:pt x="192417" y="1642605"/>
                </a:lnTo>
                <a:lnTo>
                  <a:pt x="186067" y="1643875"/>
                </a:lnTo>
                <a:lnTo>
                  <a:pt x="161239" y="1654035"/>
                </a:lnTo>
                <a:lnTo>
                  <a:pt x="149199" y="1659115"/>
                </a:lnTo>
                <a:lnTo>
                  <a:pt x="143294" y="1662925"/>
                </a:lnTo>
                <a:lnTo>
                  <a:pt x="137464" y="1665465"/>
                </a:lnTo>
                <a:lnTo>
                  <a:pt x="126047" y="1673085"/>
                </a:lnTo>
                <a:lnTo>
                  <a:pt x="120459" y="1675625"/>
                </a:lnTo>
                <a:lnTo>
                  <a:pt x="114973" y="1679435"/>
                </a:lnTo>
                <a:lnTo>
                  <a:pt x="109575" y="1684515"/>
                </a:lnTo>
                <a:lnTo>
                  <a:pt x="104279" y="1688325"/>
                </a:lnTo>
                <a:lnTo>
                  <a:pt x="99085" y="1692135"/>
                </a:lnTo>
                <a:lnTo>
                  <a:pt x="93992" y="1695945"/>
                </a:lnTo>
                <a:lnTo>
                  <a:pt x="89001" y="1701025"/>
                </a:lnTo>
                <a:lnTo>
                  <a:pt x="84124" y="1704835"/>
                </a:lnTo>
                <a:lnTo>
                  <a:pt x="57327" y="1735315"/>
                </a:lnTo>
                <a:lnTo>
                  <a:pt x="41998" y="1756905"/>
                </a:lnTo>
                <a:lnTo>
                  <a:pt x="38506" y="1761985"/>
                </a:lnTo>
                <a:lnTo>
                  <a:pt x="35153" y="1768335"/>
                </a:lnTo>
                <a:lnTo>
                  <a:pt x="31940" y="1773415"/>
                </a:lnTo>
                <a:lnTo>
                  <a:pt x="28879" y="1779765"/>
                </a:lnTo>
                <a:lnTo>
                  <a:pt x="25958" y="1786115"/>
                </a:lnTo>
                <a:lnTo>
                  <a:pt x="23190" y="1792465"/>
                </a:lnTo>
                <a:lnTo>
                  <a:pt x="20561" y="1797545"/>
                </a:lnTo>
                <a:lnTo>
                  <a:pt x="8051" y="1835645"/>
                </a:lnTo>
                <a:lnTo>
                  <a:pt x="3911" y="1855965"/>
                </a:lnTo>
                <a:lnTo>
                  <a:pt x="2857" y="1862315"/>
                </a:lnTo>
                <a:lnTo>
                  <a:pt x="0" y="1895335"/>
                </a:lnTo>
                <a:lnTo>
                  <a:pt x="38" y="1909305"/>
                </a:lnTo>
                <a:lnTo>
                  <a:pt x="3911" y="1948675"/>
                </a:lnTo>
                <a:lnTo>
                  <a:pt x="13614" y="1986775"/>
                </a:lnTo>
                <a:lnTo>
                  <a:pt x="25958" y="2017255"/>
                </a:lnTo>
                <a:lnTo>
                  <a:pt x="28879" y="2023605"/>
                </a:lnTo>
                <a:lnTo>
                  <a:pt x="31940" y="2029955"/>
                </a:lnTo>
                <a:lnTo>
                  <a:pt x="35153" y="2035035"/>
                </a:lnTo>
                <a:lnTo>
                  <a:pt x="38506" y="2041385"/>
                </a:lnTo>
                <a:lnTo>
                  <a:pt x="41998" y="2046465"/>
                </a:lnTo>
                <a:lnTo>
                  <a:pt x="45631" y="2052815"/>
                </a:lnTo>
                <a:lnTo>
                  <a:pt x="49390" y="2057895"/>
                </a:lnTo>
                <a:lnTo>
                  <a:pt x="53289" y="2062975"/>
                </a:lnTo>
                <a:lnTo>
                  <a:pt x="57327" y="2068055"/>
                </a:lnTo>
                <a:lnTo>
                  <a:pt x="61480" y="2074405"/>
                </a:lnTo>
                <a:lnTo>
                  <a:pt x="65773" y="2079485"/>
                </a:lnTo>
                <a:lnTo>
                  <a:pt x="70180" y="2083295"/>
                </a:lnTo>
                <a:lnTo>
                  <a:pt x="74714" y="2088375"/>
                </a:lnTo>
                <a:lnTo>
                  <a:pt x="79362" y="2093455"/>
                </a:lnTo>
                <a:lnTo>
                  <a:pt x="84124" y="2098535"/>
                </a:lnTo>
                <a:lnTo>
                  <a:pt x="89001" y="2102345"/>
                </a:lnTo>
                <a:lnTo>
                  <a:pt x="93992" y="2107425"/>
                </a:lnTo>
                <a:lnTo>
                  <a:pt x="99085" y="2111235"/>
                </a:lnTo>
                <a:lnTo>
                  <a:pt x="104279" y="2115045"/>
                </a:lnTo>
                <a:lnTo>
                  <a:pt x="109575" y="2120125"/>
                </a:lnTo>
                <a:lnTo>
                  <a:pt x="114973" y="2123935"/>
                </a:lnTo>
                <a:lnTo>
                  <a:pt x="120459" y="2127745"/>
                </a:lnTo>
                <a:lnTo>
                  <a:pt x="126047" y="2131555"/>
                </a:lnTo>
                <a:lnTo>
                  <a:pt x="131711" y="2134095"/>
                </a:lnTo>
                <a:lnTo>
                  <a:pt x="137464" y="2137905"/>
                </a:lnTo>
                <a:lnTo>
                  <a:pt x="143294" y="2140445"/>
                </a:lnTo>
                <a:lnTo>
                  <a:pt x="149199" y="2144255"/>
                </a:lnTo>
                <a:lnTo>
                  <a:pt x="173532" y="2154415"/>
                </a:lnTo>
                <a:lnTo>
                  <a:pt x="186067" y="2159495"/>
                </a:lnTo>
                <a:lnTo>
                  <a:pt x="192417" y="2160765"/>
                </a:lnTo>
                <a:lnTo>
                  <a:pt x="198818" y="2163305"/>
                </a:lnTo>
                <a:lnTo>
                  <a:pt x="211721" y="2165845"/>
                </a:lnTo>
                <a:lnTo>
                  <a:pt x="218236" y="2168385"/>
                </a:lnTo>
                <a:lnTo>
                  <a:pt x="224790" y="2168385"/>
                </a:lnTo>
                <a:lnTo>
                  <a:pt x="244563" y="2172195"/>
                </a:lnTo>
                <a:lnTo>
                  <a:pt x="257848" y="2172195"/>
                </a:lnTo>
                <a:lnTo>
                  <a:pt x="264490" y="2173465"/>
                </a:lnTo>
                <a:lnTo>
                  <a:pt x="277812" y="2173465"/>
                </a:lnTo>
                <a:lnTo>
                  <a:pt x="284467" y="2172195"/>
                </a:lnTo>
                <a:lnTo>
                  <a:pt x="297738" y="2172195"/>
                </a:lnTo>
                <a:lnTo>
                  <a:pt x="317525" y="2168385"/>
                </a:lnTo>
                <a:lnTo>
                  <a:pt x="324065" y="2168385"/>
                </a:lnTo>
                <a:lnTo>
                  <a:pt x="330581" y="2165845"/>
                </a:lnTo>
                <a:lnTo>
                  <a:pt x="343496" y="2163305"/>
                </a:lnTo>
                <a:lnTo>
                  <a:pt x="349885" y="2160765"/>
                </a:lnTo>
                <a:lnTo>
                  <a:pt x="356235" y="2159495"/>
                </a:lnTo>
                <a:lnTo>
                  <a:pt x="368769" y="2154415"/>
                </a:lnTo>
                <a:lnTo>
                  <a:pt x="393103" y="2144255"/>
                </a:lnTo>
                <a:lnTo>
                  <a:pt x="399008" y="2140445"/>
                </a:lnTo>
                <a:lnTo>
                  <a:pt x="401929" y="2139175"/>
                </a:lnTo>
                <a:lnTo>
                  <a:pt x="404850" y="2137905"/>
                </a:lnTo>
                <a:lnTo>
                  <a:pt x="410591" y="2134095"/>
                </a:lnTo>
                <a:lnTo>
                  <a:pt x="416255" y="2131555"/>
                </a:lnTo>
                <a:lnTo>
                  <a:pt x="421843" y="2127745"/>
                </a:lnTo>
                <a:lnTo>
                  <a:pt x="427329" y="2123935"/>
                </a:lnTo>
                <a:lnTo>
                  <a:pt x="432727" y="2120125"/>
                </a:lnTo>
                <a:lnTo>
                  <a:pt x="438023" y="2115045"/>
                </a:lnTo>
                <a:lnTo>
                  <a:pt x="443217" y="2111235"/>
                </a:lnTo>
                <a:lnTo>
                  <a:pt x="448322" y="2107425"/>
                </a:lnTo>
                <a:lnTo>
                  <a:pt x="453301" y="2102345"/>
                </a:lnTo>
                <a:lnTo>
                  <a:pt x="458177" y="2098535"/>
                </a:lnTo>
                <a:lnTo>
                  <a:pt x="462940" y="2093455"/>
                </a:lnTo>
                <a:lnTo>
                  <a:pt x="467601" y="2088375"/>
                </a:lnTo>
                <a:lnTo>
                  <a:pt x="472122" y="2083295"/>
                </a:lnTo>
                <a:lnTo>
                  <a:pt x="476529" y="2079485"/>
                </a:lnTo>
                <a:lnTo>
                  <a:pt x="480822" y="2074405"/>
                </a:lnTo>
                <a:lnTo>
                  <a:pt x="484974" y="2068055"/>
                </a:lnTo>
                <a:lnTo>
                  <a:pt x="489013" y="2062975"/>
                </a:lnTo>
                <a:lnTo>
                  <a:pt x="492912" y="2057895"/>
                </a:lnTo>
                <a:lnTo>
                  <a:pt x="496671" y="2052815"/>
                </a:lnTo>
                <a:lnTo>
                  <a:pt x="500303" y="2046465"/>
                </a:lnTo>
                <a:lnTo>
                  <a:pt x="503796" y="2041385"/>
                </a:lnTo>
                <a:lnTo>
                  <a:pt x="507149" y="2035035"/>
                </a:lnTo>
                <a:lnTo>
                  <a:pt x="510362" y="2029955"/>
                </a:lnTo>
                <a:lnTo>
                  <a:pt x="513422" y="2023605"/>
                </a:lnTo>
                <a:lnTo>
                  <a:pt x="516343" y="2017255"/>
                </a:lnTo>
                <a:lnTo>
                  <a:pt x="519112" y="2012175"/>
                </a:lnTo>
                <a:lnTo>
                  <a:pt x="521741" y="2005825"/>
                </a:lnTo>
                <a:lnTo>
                  <a:pt x="534263" y="1967725"/>
                </a:lnTo>
                <a:lnTo>
                  <a:pt x="541083" y="1928355"/>
                </a:lnTo>
                <a:lnTo>
                  <a:pt x="542264" y="1909305"/>
                </a:lnTo>
                <a:lnTo>
                  <a:pt x="542302" y="1895335"/>
                </a:lnTo>
                <a:close/>
              </a:path>
              <a:path w="542925" h="2173604" extrusionOk="0">
                <a:moveTo>
                  <a:pt x="542302" y="264160"/>
                </a:moveTo>
                <a:lnTo>
                  <a:pt x="538353" y="224790"/>
                </a:lnTo>
                <a:lnTo>
                  <a:pt x="537133" y="217170"/>
                </a:lnTo>
                <a:lnTo>
                  <a:pt x="526465" y="179070"/>
                </a:lnTo>
                <a:lnTo>
                  <a:pt x="519036" y="161290"/>
                </a:lnTo>
                <a:lnTo>
                  <a:pt x="516267" y="154940"/>
                </a:lnTo>
                <a:lnTo>
                  <a:pt x="513346" y="148590"/>
                </a:lnTo>
                <a:lnTo>
                  <a:pt x="510273" y="142240"/>
                </a:lnTo>
                <a:lnTo>
                  <a:pt x="508482" y="13942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420"/>
                </a:lnTo>
                <a:lnTo>
                  <a:pt x="507060" y="137160"/>
                </a:lnTo>
                <a:lnTo>
                  <a:pt x="503707" y="130810"/>
                </a:lnTo>
                <a:lnTo>
                  <a:pt x="500214" y="125730"/>
                </a:lnTo>
                <a:lnTo>
                  <a:pt x="476453" y="93980"/>
                </a:lnTo>
                <a:lnTo>
                  <a:pt x="453224" y="69850"/>
                </a:lnTo>
                <a:lnTo>
                  <a:pt x="448233" y="64770"/>
                </a:lnTo>
                <a:lnTo>
                  <a:pt x="416191" y="41910"/>
                </a:lnTo>
                <a:lnTo>
                  <a:pt x="401866" y="33020"/>
                </a:lnTo>
                <a:lnTo>
                  <a:pt x="398957" y="31750"/>
                </a:lnTo>
                <a:lnTo>
                  <a:pt x="393052" y="27940"/>
                </a:lnTo>
                <a:lnTo>
                  <a:pt x="381025" y="22860"/>
                </a:lnTo>
                <a:lnTo>
                  <a:pt x="356196" y="12700"/>
                </a:lnTo>
                <a:lnTo>
                  <a:pt x="349859" y="11430"/>
                </a:lnTo>
                <a:lnTo>
                  <a:pt x="343458" y="8890"/>
                </a:lnTo>
                <a:lnTo>
                  <a:pt x="304342" y="1270"/>
                </a:lnTo>
                <a:lnTo>
                  <a:pt x="297726" y="1270"/>
                </a:lnTo>
                <a:lnTo>
                  <a:pt x="291096"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11" name="Google Shape;211;p10"/>
          <p:cNvSpPr txBox="1"/>
          <p:nvPr/>
        </p:nvSpPr>
        <p:spPr>
          <a:xfrm>
            <a:off x="4426212" y="4365820"/>
            <a:ext cx="2512800" cy="1120163"/>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58C3D9"/>
                </a:solidFill>
                <a:latin typeface="Montserrat ExtraBold"/>
                <a:ea typeface="Montserrat ExtraBold"/>
                <a:cs typeface="Montserrat ExtraBold"/>
                <a:sym typeface="Montserrat ExtraBold"/>
              </a:rPr>
              <a:t>100</a:t>
            </a:r>
            <a:r>
              <a:rPr lang="en-GB" sz="3600" b="1" i="0" u="none" strike="noStrike" cap="none" dirty="0">
                <a:solidFill>
                  <a:srgbClr val="58C3D9"/>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have noticed a difference in the children's active listening skills.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12" name="Google Shape;212;p10"/>
          <p:cNvSpPr txBox="1"/>
          <p:nvPr/>
        </p:nvSpPr>
        <p:spPr>
          <a:xfrm>
            <a:off x="4426212" y="6114258"/>
            <a:ext cx="2512800" cy="1489495"/>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58C3D9"/>
                </a:solidFill>
                <a:latin typeface="Montserrat ExtraBold"/>
                <a:ea typeface="Montserrat ExtraBold"/>
                <a:cs typeface="Montserrat ExtraBold"/>
                <a:sym typeface="Montserrat ExtraBold"/>
              </a:rPr>
              <a:t>100</a:t>
            </a:r>
            <a:r>
              <a:rPr lang="en-GB" sz="3600" b="1" i="0" u="none" strike="noStrike" cap="none" dirty="0">
                <a:solidFill>
                  <a:srgbClr val="58C3D9"/>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their children now better understand the importance of positive relationships and what they need to do to build them.</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13" name="Google Shape;213;p10"/>
          <p:cNvSpPr txBox="1"/>
          <p:nvPr/>
        </p:nvSpPr>
        <p:spPr>
          <a:xfrm>
            <a:off x="4426212" y="7841444"/>
            <a:ext cx="2314800" cy="1489495"/>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58C3D9"/>
                </a:solidFill>
                <a:latin typeface="Montserrat ExtraBold"/>
                <a:ea typeface="Montserrat ExtraBold"/>
                <a:cs typeface="Montserrat ExtraBold"/>
                <a:sym typeface="Montserrat ExtraBold"/>
              </a:rPr>
              <a:t>100</a:t>
            </a:r>
            <a:r>
              <a:rPr lang="en-GB" sz="3600" b="1" i="0" u="none" strike="noStrike" cap="none" dirty="0">
                <a:solidFill>
                  <a:srgbClr val="58C3D9"/>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that they are integrating the "Stop, Understand and Consider" approach into their regular teaching and learning. </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14" name="Google Shape;214;p10"/>
          <p:cNvSpPr/>
          <p:nvPr/>
        </p:nvSpPr>
        <p:spPr>
          <a:xfrm>
            <a:off x="3778250" y="4446563"/>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B0F0"/>
              </a:solidFill>
              <a:latin typeface="Arial"/>
              <a:ea typeface="Arial"/>
              <a:cs typeface="Arial"/>
              <a:sym typeface="Arial"/>
            </a:endParaRPr>
          </a:p>
        </p:txBody>
      </p:sp>
      <p:pic>
        <p:nvPicPr>
          <p:cNvPr id="215" name="Google Shape;215;p10"/>
          <p:cNvPicPr preferRelativeResize="0"/>
          <p:nvPr/>
        </p:nvPicPr>
        <p:blipFill rotWithShape="1">
          <a:blip r:embed="rId4">
            <a:alphaModFix/>
          </a:blip>
          <a:srcRect/>
          <a:stretch/>
        </p:blipFill>
        <p:spPr>
          <a:xfrm>
            <a:off x="3948995" y="4780158"/>
            <a:ext cx="203840" cy="84120"/>
          </a:xfrm>
          <a:prstGeom prst="rect">
            <a:avLst/>
          </a:prstGeom>
          <a:noFill/>
          <a:ln>
            <a:noFill/>
          </a:ln>
        </p:spPr>
      </p:pic>
      <p:sp>
        <p:nvSpPr>
          <p:cNvPr id="216" name="Google Shape;216;p10"/>
          <p:cNvSpPr/>
          <p:nvPr/>
        </p:nvSpPr>
        <p:spPr>
          <a:xfrm>
            <a:off x="3778250" y="6179166"/>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B0F0"/>
              </a:solidFill>
              <a:latin typeface="Arial"/>
              <a:ea typeface="Arial"/>
              <a:cs typeface="Arial"/>
              <a:sym typeface="Arial"/>
            </a:endParaRPr>
          </a:p>
        </p:txBody>
      </p:sp>
      <p:pic>
        <p:nvPicPr>
          <p:cNvPr id="217" name="Google Shape;217;p10"/>
          <p:cNvPicPr preferRelativeResize="0"/>
          <p:nvPr/>
        </p:nvPicPr>
        <p:blipFill rotWithShape="1">
          <a:blip r:embed="rId4">
            <a:alphaModFix/>
          </a:blip>
          <a:srcRect/>
          <a:stretch/>
        </p:blipFill>
        <p:spPr>
          <a:xfrm>
            <a:off x="3939163" y="6512761"/>
            <a:ext cx="203840" cy="84120"/>
          </a:xfrm>
          <a:prstGeom prst="rect">
            <a:avLst/>
          </a:prstGeom>
          <a:noFill/>
          <a:ln>
            <a:noFill/>
          </a:ln>
        </p:spPr>
      </p:pic>
      <p:sp>
        <p:nvSpPr>
          <p:cNvPr id="218" name="Google Shape;218;p10"/>
          <p:cNvSpPr/>
          <p:nvPr/>
        </p:nvSpPr>
        <p:spPr>
          <a:xfrm>
            <a:off x="3787710" y="7842918"/>
            <a:ext cx="542925" cy="542290"/>
          </a:xfrm>
          <a:custGeom>
            <a:avLst/>
            <a:gdLst/>
            <a:ahLst/>
            <a:cxnLst/>
            <a:rect l="l" t="t" r="r" b="b"/>
            <a:pathLst>
              <a:path w="542925" h="542289" extrusionOk="0">
                <a:moveTo>
                  <a:pt x="237401" y="220891"/>
                </a:moveTo>
                <a:lnTo>
                  <a:pt x="208292" y="185737"/>
                </a:lnTo>
                <a:lnTo>
                  <a:pt x="177228" y="177723"/>
                </a:lnTo>
                <a:lnTo>
                  <a:pt x="169151" y="178244"/>
                </a:lnTo>
                <a:lnTo>
                  <a:pt x="133197" y="195440"/>
                </a:lnTo>
                <a:lnTo>
                  <a:pt x="118529" y="221335"/>
                </a:lnTo>
                <a:lnTo>
                  <a:pt x="118795" y="223520"/>
                </a:lnTo>
                <a:lnTo>
                  <a:pt x="132829" y="237363"/>
                </a:lnTo>
                <a:lnTo>
                  <a:pt x="135534" y="237337"/>
                </a:lnTo>
                <a:lnTo>
                  <a:pt x="138633" y="237401"/>
                </a:lnTo>
                <a:lnTo>
                  <a:pt x="152831" y="224091"/>
                </a:lnTo>
                <a:lnTo>
                  <a:pt x="156095" y="220192"/>
                </a:lnTo>
                <a:lnTo>
                  <a:pt x="164693" y="214134"/>
                </a:lnTo>
                <a:lnTo>
                  <a:pt x="169456" y="212382"/>
                </a:lnTo>
                <a:lnTo>
                  <a:pt x="179870" y="211366"/>
                </a:lnTo>
                <a:lnTo>
                  <a:pt x="184835" y="212153"/>
                </a:lnTo>
                <a:lnTo>
                  <a:pt x="194348" y="216395"/>
                </a:lnTo>
                <a:lnTo>
                  <a:pt x="198247" y="219557"/>
                </a:lnTo>
                <a:lnTo>
                  <a:pt x="208089" y="232689"/>
                </a:lnTo>
                <a:lnTo>
                  <a:pt x="209727" y="234162"/>
                </a:lnTo>
                <a:lnTo>
                  <a:pt x="213588" y="236448"/>
                </a:lnTo>
                <a:lnTo>
                  <a:pt x="215671" y="237185"/>
                </a:lnTo>
                <a:lnTo>
                  <a:pt x="220129" y="237820"/>
                </a:lnTo>
                <a:lnTo>
                  <a:pt x="222326" y="237705"/>
                </a:lnTo>
                <a:lnTo>
                  <a:pt x="236766" y="225348"/>
                </a:lnTo>
                <a:lnTo>
                  <a:pt x="237401" y="220891"/>
                </a:lnTo>
                <a:close/>
              </a:path>
              <a:path w="542925" h="542289" extrusionOk="0">
                <a:moveTo>
                  <a:pt x="423786" y="220827"/>
                </a:moveTo>
                <a:lnTo>
                  <a:pt x="396189" y="185216"/>
                </a:lnTo>
                <a:lnTo>
                  <a:pt x="365163" y="177012"/>
                </a:lnTo>
                <a:lnTo>
                  <a:pt x="357073" y="177495"/>
                </a:lnTo>
                <a:lnTo>
                  <a:pt x="321017" y="194487"/>
                </a:lnTo>
                <a:lnTo>
                  <a:pt x="304914" y="220040"/>
                </a:lnTo>
                <a:lnTo>
                  <a:pt x="305549" y="224497"/>
                </a:lnTo>
                <a:lnTo>
                  <a:pt x="322186" y="236969"/>
                </a:lnTo>
                <a:lnTo>
                  <a:pt x="326631" y="236334"/>
                </a:lnTo>
                <a:lnTo>
                  <a:pt x="328714" y="235610"/>
                </a:lnTo>
                <a:lnTo>
                  <a:pt x="332574" y="233311"/>
                </a:lnTo>
                <a:lnTo>
                  <a:pt x="334225" y="231838"/>
                </a:lnTo>
                <a:lnTo>
                  <a:pt x="344055" y="218706"/>
                </a:lnTo>
                <a:lnTo>
                  <a:pt x="347954" y="215544"/>
                </a:lnTo>
                <a:lnTo>
                  <a:pt x="357466" y="211302"/>
                </a:lnTo>
                <a:lnTo>
                  <a:pt x="362432" y="210515"/>
                </a:lnTo>
                <a:lnTo>
                  <a:pt x="372846" y="211531"/>
                </a:lnTo>
                <a:lnTo>
                  <a:pt x="377609" y="213283"/>
                </a:lnTo>
                <a:lnTo>
                  <a:pt x="386207" y="219341"/>
                </a:lnTo>
                <a:lnTo>
                  <a:pt x="389470" y="223240"/>
                </a:lnTo>
                <a:lnTo>
                  <a:pt x="393115" y="230860"/>
                </a:lnTo>
                <a:lnTo>
                  <a:pt x="395198" y="233121"/>
                </a:lnTo>
                <a:lnTo>
                  <a:pt x="400621" y="236474"/>
                </a:lnTo>
                <a:lnTo>
                  <a:pt x="403580" y="237324"/>
                </a:lnTo>
                <a:lnTo>
                  <a:pt x="406768" y="237337"/>
                </a:lnTo>
                <a:lnTo>
                  <a:pt x="409524" y="237210"/>
                </a:lnTo>
                <a:lnTo>
                  <a:pt x="423519" y="223012"/>
                </a:lnTo>
                <a:lnTo>
                  <a:pt x="423786" y="220827"/>
                </a:lnTo>
                <a:close/>
              </a:path>
              <a:path w="542925" h="542289" extrusionOk="0">
                <a:moveTo>
                  <a:pt x="542302" y="264160"/>
                </a:moveTo>
                <a:lnTo>
                  <a:pt x="538391" y="224790"/>
                </a:lnTo>
                <a:lnTo>
                  <a:pt x="537171" y="217170"/>
                </a:lnTo>
                <a:lnTo>
                  <a:pt x="526529" y="179070"/>
                </a:lnTo>
                <a:lnTo>
                  <a:pt x="519112" y="161290"/>
                </a:lnTo>
                <a:lnTo>
                  <a:pt x="516343" y="154940"/>
                </a:lnTo>
                <a:lnTo>
                  <a:pt x="513422" y="148590"/>
                </a:lnTo>
                <a:lnTo>
                  <a:pt x="510362" y="142240"/>
                </a:lnTo>
                <a:lnTo>
                  <a:pt x="508482" y="13928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280"/>
                </a:lnTo>
                <a:lnTo>
                  <a:pt x="507149" y="137160"/>
                </a:lnTo>
                <a:lnTo>
                  <a:pt x="503796" y="130810"/>
                </a:lnTo>
                <a:lnTo>
                  <a:pt x="500303" y="125730"/>
                </a:lnTo>
                <a:lnTo>
                  <a:pt x="476529" y="93980"/>
                </a:lnTo>
                <a:lnTo>
                  <a:pt x="453301" y="69850"/>
                </a:lnTo>
                <a:lnTo>
                  <a:pt x="448322" y="64770"/>
                </a:lnTo>
                <a:lnTo>
                  <a:pt x="443217" y="60960"/>
                </a:lnTo>
                <a:lnTo>
                  <a:pt x="438023" y="57150"/>
                </a:lnTo>
                <a:lnTo>
                  <a:pt x="432727" y="53340"/>
                </a:lnTo>
                <a:lnTo>
                  <a:pt x="427329" y="48260"/>
                </a:lnTo>
                <a:lnTo>
                  <a:pt x="421843" y="44450"/>
                </a:lnTo>
                <a:lnTo>
                  <a:pt x="416255" y="41910"/>
                </a:lnTo>
                <a:lnTo>
                  <a:pt x="404850" y="34290"/>
                </a:lnTo>
                <a:lnTo>
                  <a:pt x="401929" y="33020"/>
                </a:lnTo>
                <a:lnTo>
                  <a:pt x="399008" y="31750"/>
                </a:lnTo>
                <a:lnTo>
                  <a:pt x="393103" y="27940"/>
                </a:lnTo>
                <a:lnTo>
                  <a:pt x="381076" y="22860"/>
                </a:lnTo>
                <a:lnTo>
                  <a:pt x="356235" y="12700"/>
                </a:lnTo>
                <a:lnTo>
                  <a:pt x="349885" y="11430"/>
                </a:lnTo>
                <a:lnTo>
                  <a:pt x="343496" y="8890"/>
                </a:lnTo>
                <a:lnTo>
                  <a:pt x="304355" y="1270"/>
                </a:lnTo>
                <a:lnTo>
                  <a:pt x="297738" y="1270"/>
                </a:lnTo>
                <a:lnTo>
                  <a:pt x="291109"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58C3D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B0F0"/>
              </a:solidFill>
              <a:latin typeface="Arial"/>
              <a:ea typeface="Arial"/>
              <a:cs typeface="Arial"/>
              <a:sym typeface="Arial"/>
            </a:endParaRPr>
          </a:p>
        </p:txBody>
      </p:sp>
      <p:pic>
        <p:nvPicPr>
          <p:cNvPr id="219" name="Google Shape;219;p10"/>
          <p:cNvPicPr preferRelativeResize="0"/>
          <p:nvPr/>
        </p:nvPicPr>
        <p:blipFill rotWithShape="1">
          <a:blip r:embed="rId4">
            <a:alphaModFix/>
          </a:blip>
          <a:srcRect/>
          <a:stretch/>
        </p:blipFill>
        <p:spPr>
          <a:xfrm>
            <a:off x="3958455" y="8176513"/>
            <a:ext cx="203840" cy="8412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grpSp>
        <p:nvGrpSpPr>
          <p:cNvPr id="224" name="Google Shape;224;p11"/>
          <p:cNvGrpSpPr/>
          <p:nvPr/>
        </p:nvGrpSpPr>
        <p:grpSpPr>
          <a:xfrm>
            <a:off x="-2158" y="0"/>
            <a:ext cx="7556117" cy="3281831"/>
            <a:chOff x="-2158" y="0"/>
            <a:chExt cx="7556117" cy="3281831"/>
          </a:xfrm>
        </p:grpSpPr>
        <p:sp>
          <p:nvSpPr>
            <p:cNvPr id="225" name="Google Shape;225;p11"/>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E9D66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26" name="Google Shape;226;p11"/>
            <p:cNvSpPr/>
            <p:nvPr/>
          </p:nvSpPr>
          <p:spPr>
            <a:xfrm>
              <a:off x="-2158" y="3050056"/>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F1E7A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227" name="Google Shape;227;p11"/>
          <p:cNvSpPr/>
          <p:nvPr/>
        </p:nvSpPr>
        <p:spPr>
          <a:xfrm>
            <a:off x="468054" y="3842982"/>
            <a:ext cx="6614795" cy="0"/>
          </a:xfrm>
          <a:custGeom>
            <a:avLst/>
            <a:gdLst/>
            <a:ahLst/>
            <a:cxnLst/>
            <a:rect l="l" t="t" r="r" b="b"/>
            <a:pathLst>
              <a:path w="6614795" h="120000" extrusionOk="0">
                <a:moveTo>
                  <a:pt x="0" y="0"/>
                </a:moveTo>
                <a:lnTo>
                  <a:pt x="6614418" y="0"/>
                </a:lnTo>
              </a:path>
            </a:pathLst>
          </a:custGeom>
          <a:noFill/>
          <a:ln w="9525" cap="flat" cmpd="sng">
            <a:solidFill>
              <a:srgbClr val="AAA6AE"/>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29" name="Google Shape;229;p11"/>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230" name="Google Shape;230;p11"/>
          <p:cNvSpPr txBox="1">
            <a:spLocks noGrp="1"/>
          </p:cNvSpPr>
          <p:nvPr>
            <p:ph type="title"/>
          </p:nvPr>
        </p:nvSpPr>
        <p:spPr>
          <a:xfrm>
            <a:off x="456257" y="599134"/>
            <a:ext cx="6014100" cy="1915200"/>
          </a:xfrm>
          <a:prstGeom prst="rect">
            <a:avLst/>
          </a:prstGeom>
          <a:noFill/>
          <a:ln>
            <a:noFill/>
          </a:ln>
        </p:spPr>
        <p:txBody>
          <a:bodyPr spcFirstLastPara="1" wrap="square" lIns="0" tIns="81275" rIns="0" bIns="0" anchor="t" anchorCtr="0">
            <a:spAutoFit/>
          </a:bodyPr>
          <a:lstStyle/>
          <a:p>
            <a:pPr marL="12700" marR="5080" lvl="0" indent="0" algn="l" rtl="0">
              <a:lnSpc>
                <a:spcPct val="103863"/>
              </a:lnSpc>
              <a:spcBef>
                <a:spcPts val="0"/>
              </a:spcBef>
              <a:spcAft>
                <a:spcPts val="0"/>
              </a:spcAft>
              <a:buSzPts val="1400"/>
              <a:buNone/>
            </a:pPr>
            <a:r>
              <a:rPr lang="en-GB" sz="4400"/>
              <a:t>Engage –</a:t>
            </a:r>
            <a:r>
              <a:rPr lang="en-GB"/>
              <a:t/>
            </a:r>
            <a:br>
              <a:rPr lang="en-GB"/>
            </a:br>
            <a:r>
              <a:rPr lang="en-GB" sz="3600"/>
              <a:t>Building resilience and perseverance</a:t>
            </a:r>
            <a:endParaRPr/>
          </a:p>
        </p:txBody>
      </p:sp>
      <p:sp>
        <p:nvSpPr>
          <p:cNvPr id="231" name="Google Shape;231;p11"/>
          <p:cNvSpPr txBox="1"/>
          <p:nvPr/>
        </p:nvSpPr>
        <p:spPr>
          <a:xfrm>
            <a:off x="3944118" y="3965405"/>
            <a:ext cx="3117850" cy="1396365"/>
          </a:xfrm>
          <a:prstGeom prst="rect">
            <a:avLst/>
          </a:prstGeom>
          <a:noFill/>
          <a:ln>
            <a:noFill/>
          </a:ln>
        </p:spPr>
        <p:txBody>
          <a:bodyPr spcFirstLastPara="1" wrap="square" lIns="0" tIns="12700" rIns="0" bIns="0" anchor="t" anchorCtr="0">
            <a:spAutoFit/>
          </a:bodyPr>
          <a:lstStyle/>
          <a:p>
            <a:pPr marL="12700" marR="5080" lvl="0" indent="0" algn="l" rtl="0">
              <a:lnSpc>
                <a:spcPct val="112400"/>
              </a:lnSpc>
              <a:spcBef>
                <a:spcPts val="0"/>
              </a:spcBef>
              <a:spcAft>
                <a:spcPts val="0"/>
              </a:spcAft>
              <a:buClr>
                <a:srgbClr val="000000"/>
              </a:buClr>
              <a:buSzPts val="1000"/>
              <a:buFont typeface="Arial"/>
              <a:buNone/>
            </a:pPr>
            <a:r>
              <a:rPr lang="en-GB" sz="1000" b="0" i="0" u="none" strike="noStrike" cap="none">
                <a:solidFill>
                  <a:srgbClr val="545357"/>
                </a:solidFill>
                <a:latin typeface="Montserrat Medium"/>
                <a:ea typeface="Montserrat Medium"/>
                <a:cs typeface="Montserrat Medium"/>
                <a:sym typeface="Montserrat Medium"/>
              </a:rPr>
              <a:t>We do this by helping children to set their own ‘Big Dream Goals’; these are things that the children want to achieve because they are passionate about them e.g. learning a new skill in sport or art. By setting children up with goals they are internally motivated to achieve, we give them their own evidence that they already have the skills to be resilient and to persevere.</a:t>
            </a:r>
            <a:endParaRPr sz="1000" b="0" i="0" u="none" strike="noStrike" cap="none">
              <a:solidFill>
                <a:srgbClr val="000000"/>
              </a:solidFill>
              <a:latin typeface="Montserrat Medium"/>
              <a:ea typeface="Montserrat Medium"/>
              <a:cs typeface="Montserrat Medium"/>
              <a:sym typeface="Montserrat Medium"/>
            </a:endParaRPr>
          </a:p>
        </p:txBody>
      </p:sp>
      <p:sp>
        <p:nvSpPr>
          <p:cNvPr id="232" name="Google Shape;232;p11"/>
          <p:cNvSpPr txBox="1"/>
          <p:nvPr/>
        </p:nvSpPr>
        <p:spPr>
          <a:xfrm>
            <a:off x="480705" y="3944467"/>
            <a:ext cx="2982600" cy="1095600"/>
          </a:xfrm>
          <a:prstGeom prst="rect">
            <a:avLst/>
          </a:prstGeom>
          <a:noFill/>
          <a:ln>
            <a:noFill/>
          </a:ln>
        </p:spPr>
        <p:txBody>
          <a:bodyPr spcFirstLastPara="1" wrap="square" lIns="0" tIns="12700" rIns="0" bIns="0" anchor="t" anchorCtr="0">
            <a:spAutoFit/>
          </a:bodyPr>
          <a:lstStyle/>
          <a:p>
            <a:pPr marL="12700" marR="5080" lvl="0" indent="0" algn="l" rtl="0">
              <a:lnSpc>
                <a:spcPct val="113199"/>
              </a:lnSpc>
              <a:spcBef>
                <a:spcPts val="0"/>
              </a:spcBef>
              <a:spcAft>
                <a:spcPts val="0"/>
              </a:spcAft>
              <a:buClr>
                <a:srgbClr val="000000"/>
              </a:buClr>
              <a:buSzPts val="1600"/>
              <a:buFont typeface="Arial"/>
              <a:buNone/>
            </a:pPr>
            <a:r>
              <a:rPr lang="en-GB" sz="1600" b="1" i="0" u="none" strike="noStrike" cap="none">
                <a:solidFill>
                  <a:srgbClr val="545357"/>
                </a:solidFill>
                <a:latin typeface="Montserrat"/>
                <a:ea typeface="Montserrat"/>
                <a:cs typeface="Montserrat"/>
                <a:sym typeface="Montserrat"/>
              </a:rPr>
              <a:t>In this module we are focussed on building resilience and perseverance.</a:t>
            </a:r>
            <a:endParaRPr sz="1600" b="0" i="0" u="none" strike="noStrike" cap="none">
              <a:solidFill>
                <a:srgbClr val="000000"/>
              </a:solidFill>
              <a:latin typeface="Montserrat"/>
              <a:ea typeface="Montserrat"/>
              <a:cs typeface="Montserrat"/>
              <a:sym typeface="Montserrat"/>
            </a:endParaRPr>
          </a:p>
        </p:txBody>
      </p:sp>
      <p:sp>
        <p:nvSpPr>
          <p:cNvPr id="233" name="Google Shape;233;p11"/>
          <p:cNvSpPr txBox="1"/>
          <p:nvPr/>
        </p:nvSpPr>
        <p:spPr>
          <a:xfrm>
            <a:off x="6993400" y="10135525"/>
            <a:ext cx="341700" cy="228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Georgia"/>
                <a:ea typeface="Georgia"/>
                <a:cs typeface="Georgia"/>
                <a:sym typeface="Georgia"/>
              </a:rPr>
              <a:t>10</a:t>
            </a:r>
            <a:endParaRPr sz="1100" b="0" i="0" u="none" strike="noStrike" cap="none">
              <a:solidFill>
                <a:srgbClr val="545357"/>
              </a:solidFill>
              <a:latin typeface="Montserrat"/>
              <a:ea typeface="Montserrat"/>
              <a:cs typeface="Montserrat"/>
              <a:sym typeface="Montserrat"/>
            </a:endParaRPr>
          </a:p>
        </p:txBody>
      </p:sp>
      <p:pic>
        <p:nvPicPr>
          <p:cNvPr id="2" name="Google Shape;218;p11">
            <a:extLst>
              <a:ext uri="{FF2B5EF4-FFF2-40B4-BE49-F238E27FC236}">
                <a16:creationId xmlns:a16="http://schemas.microsoft.com/office/drawing/2014/main" id="{8FC97C9A-B320-47E4-2D80-3DCFDDD4EBBD}"/>
              </a:ext>
            </a:extLst>
          </p:cNvPr>
          <p:cNvPicPr preferRelativeResize="0"/>
          <p:nvPr/>
        </p:nvPicPr>
        <p:blipFill>
          <a:blip r:embed="rId4"/>
          <a:srcRect/>
          <a:stretch/>
        </p:blipFill>
        <p:spPr>
          <a:xfrm>
            <a:off x="1500725" y="5704354"/>
            <a:ext cx="4482507" cy="44825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grpSp>
        <p:nvGrpSpPr>
          <p:cNvPr id="238" name="Google Shape;238;p12"/>
          <p:cNvGrpSpPr/>
          <p:nvPr/>
        </p:nvGrpSpPr>
        <p:grpSpPr>
          <a:xfrm>
            <a:off x="601306" y="4057946"/>
            <a:ext cx="3135220" cy="4829438"/>
            <a:chOff x="391930" y="4311834"/>
            <a:chExt cx="3135220" cy="4829438"/>
          </a:xfrm>
        </p:grpSpPr>
        <p:sp>
          <p:nvSpPr>
            <p:cNvPr id="239" name="Google Shape;239;p12"/>
            <p:cNvSpPr/>
            <p:nvPr/>
          </p:nvSpPr>
          <p:spPr>
            <a:xfrm>
              <a:off x="391936" y="4511675"/>
              <a:ext cx="542925" cy="542290"/>
            </a:xfrm>
            <a:custGeom>
              <a:avLst/>
              <a:gdLst/>
              <a:ahLst/>
              <a:cxnLst/>
              <a:rect l="l" t="t" r="r" b="b"/>
              <a:pathLst>
                <a:path w="542925" h="542289" extrusionOk="0">
                  <a:moveTo>
                    <a:pt x="297729" y="1269"/>
                  </a:moveTo>
                  <a:lnTo>
                    <a:pt x="244567" y="1269"/>
                  </a:lnTo>
                  <a:lnTo>
                    <a:pt x="251201" y="0"/>
                  </a:lnTo>
                  <a:lnTo>
                    <a:pt x="291097" y="0"/>
                  </a:lnTo>
                  <a:lnTo>
                    <a:pt x="297729" y="1269"/>
                  </a:lnTo>
                  <a:close/>
                </a:path>
                <a:path w="542925" h="542289" extrusionOk="0">
                  <a:moveTo>
                    <a:pt x="324068" y="537209"/>
                  </a:moveTo>
                  <a:lnTo>
                    <a:pt x="218237" y="537209"/>
                  </a:lnTo>
                  <a:lnTo>
                    <a:pt x="211723" y="534669"/>
                  </a:lnTo>
                  <a:lnTo>
                    <a:pt x="198813" y="532129"/>
                  </a:lnTo>
                  <a:lnTo>
                    <a:pt x="192417" y="529589"/>
                  </a:lnTo>
                  <a:lnTo>
                    <a:pt x="186069" y="528319"/>
                  </a:lnTo>
                  <a:lnTo>
                    <a:pt x="173538" y="523239"/>
                  </a:lnTo>
                  <a:lnTo>
                    <a:pt x="149204" y="513079"/>
                  </a:lnTo>
                  <a:lnTo>
                    <a:pt x="143293" y="509269"/>
                  </a:lnTo>
                  <a:lnTo>
                    <a:pt x="137460" y="506729"/>
                  </a:lnTo>
                  <a:lnTo>
                    <a:pt x="131710" y="502919"/>
                  </a:lnTo>
                  <a:lnTo>
                    <a:pt x="126044" y="500379"/>
                  </a:lnTo>
                  <a:lnTo>
                    <a:pt x="120463" y="496569"/>
                  </a:lnTo>
                  <a:lnTo>
                    <a:pt x="114972" y="492759"/>
                  </a:lnTo>
                  <a:lnTo>
                    <a:pt x="109578" y="488949"/>
                  </a:lnTo>
                  <a:lnTo>
                    <a:pt x="104282" y="483869"/>
                  </a:lnTo>
                  <a:lnTo>
                    <a:pt x="99083" y="480059"/>
                  </a:lnTo>
                  <a:lnTo>
                    <a:pt x="93988" y="476249"/>
                  </a:lnTo>
                  <a:lnTo>
                    <a:pt x="89002" y="471169"/>
                  </a:lnTo>
                  <a:lnTo>
                    <a:pt x="84127" y="467359"/>
                  </a:lnTo>
                  <a:lnTo>
                    <a:pt x="79361" y="462279"/>
                  </a:lnTo>
                  <a:lnTo>
                    <a:pt x="74710" y="457199"/>
                  </a:lnTo>
                  <a:lnTo>
                    <a:pt x="70181" y="452119"/>
                  </a:lnTo>
                  <a:lnTo>
                    <a:pt x="65772" y="448309"/>
                  </a:lnTo>
                  <a:lnTo>
                    <a:pt x="61485" y="443229"/>
                  </a:lnTo>
                  <a:lnTo>
                    <a:pt x="57324" y="436879"/>
                  </a:lnTo>
                  <a:lnTo>
                    <a:pt x="53295" y="431799"/>
                  </a:lnTo>
                  <a:lnTo>
                    <a:pt x="49396" y="426719"/>
                  </a:lnTo>
                  <a:lnTo>
                    <a:pt x="45629" y="421639"/>
                  </a:lnTo>
                  <a:lnTo>
                    <a:pt x="41998" y="415289"/>
                  </a:lnTo>
                  <a:lnTo>
                    <a:pt x="38507" y="410209"/>
                  </a:lnTo>
                  <a:lnTo>
                    <a:pt x="35156" y="403859"/>
                  </a:lnTo>
                  <a:lnTo>
                    <a:pt x="31945" y="398779"/>
                  </a:lnTo>
                  <a:lnTo>
                    <a:pt x="28878" y="392429"/>
                  </a:lnTo>
                  <a:lnTo>
                    <a:pt x="25959" y="386079"/>
                  </a:lnTo>
                  <a:lnTo>
                    <a:pt x="23188" y="380999"/>
                  </a:lnTo>
                  <a:lnTo>
                    <a:pt x="20564" y="374649"/>
                  </a:lnTo>
                  <a:lnTo>
                    <a:pt x="8046" y="336549"/>
                  </a:lnTo>
                  <a:lnTo>
                    <a:pt x="1224" y="297179"/>
                  </a:lnTo>
                  <a:lnTo>
                    <a:pt x="0" y="264159"/>
                  </a:lnTo>
                  <a:lnTo>
                    <a:pt x="244" y="257809"/>
                  </a:lnTo>
                  <a:lnTo>
                    <a:pt x="3911" y="224789"/>
                  </a:lnTo>
                  <a:lnTo>
                    <a:pt x="5130" y="217169"/>
                  </a:lnTo>
                  <a:lnTo>
                    <a:pt x="15773" y="179069"/>
                  </a:lnTo>
                  <a:lnTo>
                    <a:pt x="23188" y="161289"/>
                  </a:lnTo>
                  <a:lnTo>
                    <a:pt x="25959" y="154939"/>
                  </a:lnTo>
                  <a:lnTo>
                    <a:pt x="28878" y="148589"/>
                  </a:lnTo>
                  <a:lnTo>
                    <a:pt x="31945" y="142239"/>
                  </a:lnTo>
                  <a:lnTo>
                    <a:pt x="35156" y="137159"/>
                  </a:lnTo>
                  <a:lnTo>
                    <a:pt x="38507" y="130809"/>
                  </a:lnTo>
                  <a:lnTo>
                    <a:pt x="41998" y="125729"/>
                  </a:lnTo>
                  <a:lnTo>
                    <a:pt x="45629" y="119379"/>
                  </a:lnTo>
                  <a:lnTo>
                    <a:pt x="49396" y="114299"/>
                  </a:lnTo>
                  <a:lnTo>
                    <a:pt x="74710" y="83819"/>
                  </a:lnTo>
                  <a:lnTo>
                    <a:pt x="89002" y="69849"/>
                  </a:lnTo>
                  <a:lnTo>
                    <a:pt x="93988" y="64769"/>
                  </a:lnTo>
                  <a:lnTo>
                    <a:pt x="99083" y="60959"/>
                  </a:lnTo>
                  <a:lnTo>
                    <a:pt x="104282" y="57149"/>
                  </a:lnTo>
                  <a:lnTo>
                    <a:pt x="109578" y="53339"/>
                  </a:lnTo>
                  <a:lnTo>
                    <a:pt x="114972" y="48259"/>
                  </a:lnTo>
                  <a:lnTo>
                    <a:pt x="120463" y="44449"/>
                  </a:lnTo>
                  <a:lnTo>
                    <a:pt x="126044" y="41909"/>
                  </a:lnTo>
                  <a:lnTo>
                    <a:pt x="137460" y="34289"/>
                  </a:lnTo>
                  <a:lnTo>
                    <a:pt x="143293" y="31749"/>
                  </a:lnTo>
                  <a:lnTo>
                    <a:pt x="149204" y="27939"/>
                  </a:lnTo>
                  <a:lnTo>
                    <a:pt x="161235" y="22859"/>
                  </a:lnTo>
                  <a:lnTo>
                    <a:pt x="186069" y="12699"/>
                  </a:lnTo>
                  <a:lnTo>
                    <a:pt x="192417" y="11429"/>
                  </a:lnTo>
                  <a:lnTo>
                    <a:pt x="198813" y="8889"/>
                  </a:lnTo>
                  <a:lnTo>
                    <a:pt x="237948" y="1269"/>
                  </a:lnTo>
                  <a:lnTo>
                    <a:pt x="304345" y="1269"/>
                  </a:lnTo>
                  <a:lnTo>
                    <a:pt x="343464" y="8889"/>
                  </a:lnTo>
                  <a:lnTo>
                    <a:pt x="349856" y="11429"/>
                  </a:lnTo>
                  <a:lnTo>
                    <a:pt x="356201" y="12699"/>
                  </a:lnTo>
                  <a:lnTo>
                    <a:pt x="381023" y="22859"/>
                  </a:lnTo>
                  <a:lnTo>
                    <a:pt x="393048" y="27939"/>
                  </a:lnTo>
                  <a:lnTo>
                    <a:pt x="398956" y="31749"/>
                  </a:lnTo>
                  <a:lnTo>
                    <a:pt x="401871" y="33019"/>
                  </a:lnTo>
                  <a:lnTo>
                    <a:pt x="255625" y="33019"/>
                  </a:lnTo>
                  <a:lnTo>
                    <a:pt x="209697" y="40639"/>
                  </a:lnTo>
                  <a:lnTo>
                    <a:pt x="187511" y="48259"/>
                  </a:lnTo>
                  <a:lnTo>
                    <a:pt x="173149" y="54609"/>
                  </a:lnTo>
                  <a:lnTo>
                    <a:pt x="166131" y="57149"/>
                  </a:lnTo>
                  <a:lnTo>
                    <a:pt x="152421" y="64769"/>
                  </a:lnTo>
                  <a:lnTo>
                    <a:pt x="145762" y="68579"/>
                  </a:lnTo>
                  <a:lnTo>
                    <a:pt x="132836" y="77469"/>
                  </a:lnTo>
                  <a:lnTo>
                    <a:pt x="126600" y="82549"/>
                  </a:lnTo>
                  <a:lnTo>
                    <a:pt x="114583" y="91439"/>
                  </a:lnTo>
                  <a:lnTo>
                    <a:pt x="108831" y="97789"/>
                  </a:lnTo>
                  <a:lnTo>
                    <a:pt x="97838" y="107949"/>
                  </a:lnTo>
                  <a:lnTo>
                    <a:pt x="92625" y="114299"/>
                  </a:lnTo>
                  <a:lnTo>
                    <a:pt x="82763" y="125729"/>
                  </a:lnTo>
                  <a:lnTo>
                    <a:pt x="78138" y="132079"/>
                  </a:lnTo>
                  <a:lnTo>
                    <a:pt x="69501" y="144779"/>
                  </a:lnTo>
                  <a:lnTo>
                    <a:pt x="65510" y="152399"/>
                  </a:lnTo>
                  <a:lnTo>
                    <a:pt x="58182" y="165099"/>
                  </a:lnTo>
                  <a:lnTo>
                    <a:pt x="41785" y="209549"/>
                  </a:lnTo>
                  <a:lnTo>
                    <a:pt x="34203" y="255269"/>
                  </a:lnTo>
                  <a:lnTo>
                    <a:pt x="33822" y="262889"/>
                  </a:lnTo>
                  <a:lnTo>
                    <a:pt x="33822" y="278129"/>
                  </a:lnTo>
                  <a:lnTo>
                    <a:pt x="39899" y="325119"/>
                  </a:lnTo>
                  <a:lnTo>
                    <a:pt x="54862" y="368299"/>
                  </a:lnTo>
                  <a:lnTo>
                    <a:pt x="78138" y="408939"/>
                  </a:lnTo>
                  <a:lnTo>
                    <a:pt x="92625" y="426719"/>
                  </a:lnTo>
                  <a:lnTo>
                    <a:pt x="97838" y="433069"/>
                  </a:lnTo>
                  <a:lnTo>
                    <a:pt x="108831" y="444499"/>
                  </a:lnTo>
                  <a:lnTo>
                    <a:pt x="114583" y="449579"/>
                  </a:lnTo>
                  <a:lnTo>
                    <a:pt x="126600" y="458469"/>
                  </a:lnTo>
                  <a:lnTo>
                    <a:pt x="132836" y="463549"/>
                  </a:lnTo>
                  <a:lnTo>
                    <a:pt x="145762" y="472439"/>
                  </a:lnTo>
                  <a:lnTo>
                    <a:pt x="152421" y="476249"/>
                  </a:lnTo>
                  <a:lnTo>
                    <a:pt x="166131" y="483869"/>
                  </a:lnTo>
                  <a:lnTo>
                    <a:pt x="173149" y="486409"/>
                  </a:lnTo>
                  <a:lnTo>
                    <a:pt x="187511" y="492759"/>
                  </a:lnTo>
                  <a:lnTo>
                    <a:pt x="209697" y="500379"/>
                  </a:lnTo>
                  <a:lnTo>
                    <a:pt x="217228" y="501649"/>
                  </a:lnTo>
                  <a:lnTo>
                    <a:pt x="232475" y="505459"/>
                  </a:lnTo>
                  <a:lnTo>
                    <a:pt x="240155" y="505459"/>
                  </a:lnTo>
                  <a:lnTo>
                    <a:pt x="255625" y="507999"/>
                  </a:lnTo>
                  <a:lnTo>
                    <a:pt x="401928" y="507999"/>
                  </a:lnTo>
                  <a:lnTo>
                    <a:pt x="399011" y="509269"/>
                  </a:lnTo>
                  <a:lnTo>
                    <a:pt x="393101" y="513079"/>
                  </a:lnTo>
                  <a:lnTo>
                    <a:pt x="368766" y="523239"/>
                  </a:lnTo>
                  <a:lnTo>
                    <a:pt x="356236" y="528319"/>
                  </a:lnTo>
                  <a:lnTo>
                    <a:pt x="349888" y="529589"/>
                  </a:lnTo>
                  <a:lnTo>
                    <a:pt x="343492" y="532129"/>
                  </a:lnTo>
                  <a:lnTo>
                    <a:pt x="330582" y="534669"/>
                  </a:lnTo>
                  <a:lnTo>
                    <a:pt x="324068" y="537209"/>
                  </a:lnTo>
                  <a:close/>
                </a:path>
                <a:path w="542925" h="542289" extrusionOk="0">
                  <a:moveTo>
                    <a:pt x="401928" y="507999"/>
                  </a:moveTo>
                  <a:lnTo>
                    <a:pt x="286679" y="507999"/>
                  </a:lnTo>
                  <a:lnTo>
                    <a:pt x="302150" y="505459"/>
                  </a:lnTo>
                  <a:lnTo>
                    <a:pt x="309830" y="505459"/>
                  </a:lnTo>
                  <a:lnTo>
                    <a:pt x="325077" y="501649"/>
                  </a:lnTo>
                  <a:lnTo>
                    <a:pt x="332608" y="500379"/>
                  </a:lnTo>
                  <a:lnTo>
                    <a:pt x="354794" y="492759"/>
                  </a:lnTo>
                  <a:lnTo>
                    <a:pt x="369156" y="486409"/>
                  </a:lnTo>
                  <a:lnTo>
                    <a:pt x="376174" y="483869"/>
                  </a:lnTo>
                  <a:lnTo>
                    <a:pt x="389884" y="476249"/>
                  </a:lnTo>
                  <a:lnTo>
                    <a:pt x="396543" y="472439"/>
                  </a:lnTo>
                  <a:lnTo>
                    <a:pt x="409469" y="463549"/>
                  </a:lnTo>
                  <a:lnTo>
                    <a:pt x="415705" y="458469"/>
                  </a:lnTo>
                  <a:lnTo>
                    <a:pt x="427722" y="449579"/>
                  </a:lnTo>
                  <a:lnTo>
                    <a:pt x="433474" y="444499"/>
                  </a:lnTo>
                  <a:lnTo>
                    <a:pt x="444466" y="433069"/>
                  </a:lnTo>
                  <a:lnTo>
                    <a:pt x="449680" y="426719"/>
                  </a:lnTo>
                  <a:lnTo>
                    <a:pt x="459542" y="415289"/>
                  </a:lnTo>
                  <a:lnTo>
                    <a:pt x="484123" y="375919"/>
                  </a:lnTo>
                  <a:lnTo>
                    <a:pt x="502406" y="325119"/>
                  </a:lnTo>
                  <a:lnTo>
                    <a:pt x="508102" y="285749"/>
                  </a:lnTo>
                  <a:lnTo>
                    <a:pt x="508483" y="278129"/>
                  </a:lnTo>
                  <a:lnTo>
                    <a:pt x="508483" y="262889"/>
                  </a:lnTo>
                  <a:lnTo>
                    <a:pt x="502406" y="217169"/>
                  </a:lnTo>
                  <a:lnTo>
                    <a:pt x="487442" y="172719"/>
                  </a:lnTo>
                  <a:lnTo>
                    <a:pt x="476795" y="152399"/>
                  </a:lnTo>
                  <a:lnTo>
                    <a:pt x="472804" y="144779"/>
                  </a:lnTo>
                  <a:lnTo>
                    <a:pt x="464167" y="132079"/>
                  </a:lnTo>
                  <a:lnTo>
                    <a:pt x="459542" y="125729"/>
                  </a:lnTo>
                  <a:lnTo>
                    <a:pt x="449680" y="114299"/>
                  </a:lnTo>
                  <a:lnTo>
                    <a:pt x="444466" y="107949"/>
                  </a:lnTo>
                  <a:lnTo>
                    <a:pt x="433474" y="97789"/>
                  </a:lnTo>
                  <a:lnTo>
                    <a:pt x="427722" y="91439"/>
                  </a:lnTo>
                  <a:lnTo>
                    <a:pt x="415705" y="82549"/>
                  </a:lnTo>
                  <a:lnTo>
                    <a:pt x="376174" y="57149"/>
                  </a:lnTo>
                  <a:lnTo>
                    <a:pt x="369156" y="54609"/>
                  </a:lnTo>
                  <a:lnTo>
                    <a:pt x="354794" y="48259"/>
                  </a:lnTo>
                  <a:lnTo>
                    <a:pt x="332608" y="40639"/>
                  </a:lnTo>
                  <a:lnTo>
                    <a:pt x="286679" y="33019"/>
                  </a:lnTo>
                  <a:lnTo>
                    <a:pt x="401871" y="33019"/>
                  </a:lnTo>
                  <a:lnTo>
                    <a:pt x="437949" y="57149"/>
                  </a:lnTo>
                  <a:lnTo>
                    <a:pt x="453223" y="69849"/>
                  </a:lnTo>
                  <a:lnTo>
                    <a:pt x="458097" y="73659"/>
                  </a:lnTo>
                  <a:lnTo>
                    <a:pt x="484894" y="104139"/>
                  </a:lnTo>
                  <a:lnTo>
                    <a:pt x="500221" y="125729"/>
                  </a:lnTo>
                  <a:lnTo>
                    <a:pt x="503713" y="130809"/>
                  </a:lnTo>
                  <a:lnTo>
                    <a:pt x="507065" y="137159"/>
                  </a:lnTo>
                  <a:lnTo>
                    <a:pt x="510277" y="142239"/>
                  </a:lnTo>
                  <a:lnTo>
                    <a:pt x="513345" y="148589"/>
                  </a:lnTo>
                  <a:lnTo>
                    <a:pt x="516266" y="154939"/>
                  </a:lnTo>
                  <a:lnTo>
                    <a:pt x="519039" y="161289"/>
                  </a:lnTo>
                  <a:lnTo>
                    <a:pt x="521665" y="166369"/>
                  </a:lnTo>
                  <a:lnTo>
                    <a:pt x="534203" y="204469"/>
                  </a:lnTo>
                  <a:lnTo>
                    <a:pt x="538352" y="224789"/>
                  </a:lnTo>
                  <a:lnTo>
                    <a:pt x="539415" y="231139"/>
                  </a:lnTo>
                  <a:lnTo>
                    <a:pt x="542298" y="264159"/>
                  </a:lnTo>
                  <a:lnTo>
                    <a:pt x="542264" y="278129"/>
                  </a:lnTo>
                  <a:lnTo>
                    <a:pt x="538394" y="317499"/>
                  </a:lnTo>
                  <a:lnTo>
                    <a:pt x="528697" y="355599"/>
                  </a:lnTo>
                  <a:lnTo>
                    <a:pt x="516346" y="386079"/>
                  </a:lnTo>
                  <a:lnTo>
                    <a:pt x="513427" y="392429"/>
                  </a:lnTo>
                  <a:lnTo>
                    <a:pt x="510360" y="398779"/>
                  </a:lnTo>
                  <a:lnTo>
                    <a:pt x="507149" y="403859"/>
                  </a:lnTo>
                  <a:lnTo>
                    <a:pt x="503798" y="410209"/>
                  </a:lnTo>
                  <a:lnTo>
                    <a:pt x="500307" y="415289"/>
                  </a:lnTo>
                  <a:lnTo>
                    <a:pt x="496676" y="421639"/>
                  </a:lnTo>
                  <a:lnTo>
                    <a:pt x="492909" y="426719"/>
                  </a:lnTo>
                  <a:lnTo>
                    <a:pt x="489010" y="431799"/>
                  </a:lnTo>
                  <a:lnTo>
                    <a:pt x="484980" y="436879"/>
                  </a:lnTo>
                  <a:lnTo>
                    <a:pt x="480819" y="443229"/>
                  </a:lnTo>
                  <a:lnTo>
                    <a:pt x="476532" y="448309"/>
                  </a:lnTo>
                  <a:lnTo>
                    <a:pt x="472124" y="452119"/>
                  </a:lnTo>
                  <a:lnTo>
                    <a:pt x="467595" y="457199"/>
                  </a:lnTo>
                  <a:lnTo>
                    <a:pt x="462944" y="462279"/>
                  </a:lnTo>
                  <a:lnTo>
                    <a:pt x="458178" y="467359"/>
                  </a:lnTo>
                  <a:lnTo>
                    <a:pt x="453303" y="471169"/>
                  </a:lnTo>
                  <a:lnTo>
                    <a:pt x="448317" y="476249"/>
                  </a:lnTo>
                  <a:lnTo>
                    <a:pt x="443222" y="480059"/>
                  </a:lnTo>
                  <a:lnTo>
                    <a:pt x="438023" y="483869"/>
                  </a:lnTo>
                  <a:lnTo>
                    <a:pt x="432727" y="488949"/>
                  </a:lnTo>
                  <a:lnTo>
                    <a:pt x="427333" y="492759"/>
                  </a:lnTo>
                  <a:lnTo>
                    <a:pt x="421842" y="496569"/>
                  </a:lnTo>
                  <a:lnTo>
                    <a:pt x="416261" y="500379"/>
                  </a:lnTo>
                  <a:lnTo>
                    <a:pt x="410595" y="502919"/>
                  </a:lnTo>
                  <a:lnTo>
                    <a:pt x="404845" y="506729"/>
                  </a:lnTo>
                  <a:lnTo>
                    <a:pt x="401928" y="507999"/>
                  </a:lnTo>
                  <a:close/>
                </a:path>
                <a:path w="542925" h="542289" extrusionOk="0">
                  <a:moveTo>
                    <a:pt x="190182" y="224789"/>
                  </a:moveTo>
                  <a:lnTo>
                    <a:pt x="176951" y="224789"/>
                  </a:lnTo>
                  <a:lnTo>
                    <a:pt x="170720" y="222249"/>
                  </a:lnTo>
                  <a:lnTo>
                    <a:pt x="167970" y="219709"/>
                  </a:lnTo>
                  <a:lnTo>
                    <a:pt x="163201" y="215899"/>
                  </a:lnTo>
                  <a:lnTo>
                    <a:pt x="161364" y="213359"/>
                  </a:lnTo>
                  <a:lnTo>
                    <a:pt x="158783" y="207009"/>
                  </a:lnTo>
                  <a:lnTo>
                    <a:pt x="158138" y="203199"/>
                  </a:lnTo>
                  <a:lnTo>
                    <a:pt x="158138" y="196849"/>
                  </a:lnTo>
                  <a:lnTo>
                    <a:pt x="180194" y="173989"/>
                  </a:lnTo>
                  <a:lnTo>
                    <a:pt x="186938" y="173989"/>
                  </a:lnTo>
                  <a:lnTo>
                    <a:pt x="208994" y="196849"/>
                  </a:lnTo>
                  <a:lnTo>
                    <a:pt x="208994" y="203199"/>
                  </a:lnTo>
                  <a:lnTo>
                    <a:pt x="208349" y="207009"/>
                  </a:lnTo>
                  <a:lnTo>
                    <a:pt x="205768" y="213359"/>
                  </a:lnTo>
                  <a:lnTo>
                    <a:pt x="203931" y="215899"/>
                  </a:lnTo>
                  <a:lnTo>
                    <a:pt x="199162" y="219709"/>
                  </a:lnTo>
                  <a:lnTo>
                    <a:pt x="196413" y="222249"/>
                  </a:lnTo>
                  <a:lnTo>
                    <a:pt x="190182" y="224789"/>
                  </a:lnTo>
                  <a:close/>
                </a:path>
                <a:path w="542925" h="542289" extrusionOk="0">
                  <a:moveTo>
                    <a:pt x="365354" y="224789"/>
                  </a:moveTo>
                  <a:lnTo>
                    <a:pt x="352123" y="224789"/>
                  </a:lnTo>
                  <a:lnTo>
                    <a:pt x="345892" y="222249"/>
                  </a:lnTo>
                  <a:lnTo>
                    <a:pt x="343142" y="219709"/>
                  </a:lnTo>
                  <a:lnTo>
                    <a:pt x="338374" y="215899"/>
                  </a:lnTo>
                  <a:lnTo>
                    <a:pt x="336536" y="213359"/>
                  </a:lnTo>
                  <a:lnTo>
                    <a:pt x="333956" y="207009"/>
                  </a:lnTo>
                  <a:lnTo>
                    <a:pt x="333310" y="203199"/>
                  </a:lnTo>
                  <a:lnTo>
                    <a:pt x="333310" y="196849"/>
                  </a:lnTo>
                  <a:lnTo>
                    <a:pt x="333956" y="193039"/>
                  </a:lnTo>
                  <a:lnTo>
                    <a:pt x="355367" y="173989"/>
                  </a:lnTo>
                  <a:lnTo>
                    <a:pt x="362111" y="173989"/>
                  </a:lnTo>
                  <a:lnTo>
                    <a:pt x="384167" y="196849"/>
                  </a:lnTo>
                  <a:lnTo>
                    <a:pt x="384167" y="203199"/>
                  </a:lnTo>
                  <a:lnTo>
                    <a:pt x="383522" y="207009"/>
                  </a:lnTo>
                  <a:lnTo>
                    <a:pt x="380941" y="213359"/>
                  </a:lnTo>
                  <a:lnTo>
                    <a:pt x="379103" y="215899"/>
                  </a:lnTo>
                  <a:lnTo>
                    <a:pt x="374335" y="219709"/>
                  </a:lnTo>
                  <a:lnTo>
                    <a:pt x="371585" y="222249"/>
                  </a:lnTo>
                  <a:lnTo>
                    <a:pt x="365354" y="224789"/>
                  </a:lnTo>
                  <a:close/>
                </a:path>
                <a:path w="542925" h="542289" extrusionOk="0">
                  <a:moveTo>
                    <a:pt x="154229" y="425449"/>
                  </a:moveTo>
                  <a:lnTo>
                    <a:pt x="147098" y="425449"/>
                  </a:lnTo>
                  <a:lnTo>
                    <a:pt x="144886" y="424179"/>
                  </a:lnTo>
                  <a:lnTo>
                    <a:pt x="140811" y="421639"/>
                  </a:lnTo>
                  <a:lnTo>
                    <a:pt x="139126" y="420369"/>
                  </a:lnTo>
                  <a:lnTo>
                    <a:pt x="136463" y="415289"/>
                  </a:lnTo>
                  <a:lnTo>
                    <a:pt x="135600" y="414019"/>
                  </a:lnTo>
                  <a:lnTo>
                    <a:pt x="135009" y="410209"/>
                  </a:lnTo>
                  <a:lnTo>
                    <a:pt x="134922" y="406399"/>
                  </a:lnTo>
                  <a:lnTo>
                    <a:pt x="135535" y="403859"/>
                  </a:lnTo>
                  <a:lnTo>
                    <a:pt x="150686" y="355599"/>
                  </a:lnTo>
                  <a:lnTo>
                    <a:pt x="179611" y="318769"/>
                  </a:lnTo>
                  <a:lnTo>
                    <a:pt x="220402" y="295909"/>
                  </a:lnTo>
                  <a:lnTo>
                    <a:pt x="271152" y="287019"/>
                  </a:lnTo>
                  <a:lnTo>
                    <a:pt x="321800" y="295909"/>
                  </a:lnTo>
                  <a:lnTo>
                    <a:pt x="362419" y="318769"/>
                  </a:lnTo>
                  <a:lnTo>
                    <a:pt x="364411" y="321309"/>
                  </a:lnTo>
                  <a:lnTo>
                    <a:pt x="271152" y="321309"/>
                  </a:lnTo>
                  <a:lnTo>
                    <a:pt x="232270" y="327659"/>
                  </a:lnTo>
                  <a:lnTo>
                    <a:pt x="201663" y="344169"/>
                  </a:lnTo>
                  <a:lnTo>
                    <a:pt x="180231" y="372109"/>
                  </a:lnTo>
                  <a:lnTo>
                    <a:pt x="168874" y="408939"/>
                  </a:lnTo>
                  <a:lnTo>
                    <a:pt x="168796" y="411479"/>
                  </a:lnTo>
                  <a:lnTo>
                    <a:pt x="168228" y="414019"/>
                  </a:lnTo>
                  <a:lnTo>
                    <a:pt x="166114" y="417829"/>
                  </a:lnTo>
                  <a:lnTo>
                    <a:pt x="164660" y="420369"/>
                  </a:lnTo>
                  <a:lnTo>
                    <a:pt x="160959" y="422909"/>
                  </a:lnTo>
                  <a:lnTo>
                    <a:pt x="158872" y="424179"/>
                  </a:lnTo>
                  <a:lnTo>
                    <a:pt x="154229" y="425449"/>
                  </a:lnTo>
                  <a:close/>
                </a:path>
                <a:path w="542925" h="542289" extrusionOk="0">
                  <a:moveTo>
                    <a:pt x="394939" y="422909"/>
                  </a:moveTo>
                  <a:lnTo>
                    <a:pt x="385939" y="422909"/>
                  </a:lnTo>
                  <a:lnTo>
                    <a:pt x="382221" y="421639"/>
                  </a:lnTo>
                  <a:lnTo>
                    <a:pt x="375783" y="416559"/>
                  </a:lnTo>
                  <a:lnTo>
                    <a:pt x="373851" y="412749"/>
                  </a:lnTo>
                  <a:lnTo>
                    <a:pt x="373204" y="408939"/>
                  </a:lnTo>
                  <a:lnTo>
                    <a:pt x="361590" y="372109"/>
                  </a:lnTo>
                  <a:lnTo>
                    <a:pt x="339915" y="344169"/>
                  </a:lnTo>
                  <a:lnTo>
                    <a:pt x="309372" y="327659"/>
                  </a:lnTo>
                  <a:lnTo>
                    <a:pt x="271152" y="321309"/>
                  </a:lnTo>
                  <a:lnTo>
                    <a:pt x="364411" y="321309"/>
                  </a:lnTo>
                  <a:lnTo>
                    <a:pt x="391309" y="355599"/>
                  </a:lnTo>
                  <a:lnTo>
                    <a:pt x="406770" y="403859"/>
                  </a:lnTo>
                  <a:lnTo>
                    <a:pt x="407080" y="406399"/>
                  </a:lnTo>
                  <a:lnTo>
                    <a:pt x="406965" y="408939"/>
                  </a:lnTo>
                  <a:lnTo>
                    <a:pt x="396974" y="421639"/>
                  </a:lnTo>
                  <a:lnTo>
                    <a:pt x="394939" y="422909"/>
                  </a:lnTo>
                  <a:close/>
                </a:path>
                <a:path w="542925" h="542289" extrusionOk="0">
                  <a:moveTo>
                    <a:pt x="297738" y="541019"/>
                  </a:moveTo>
                  <a:lnTo>
                    <a:pt x="244567" y="541019"/>
                  </a:lnTo>
                  <a:lnTo>
                    <a:pt x="224784" y="537209"/>
                  </a:lnTo>
                  <a:lnTo>
                    <a:pt x="317521" y="537209"/>
                  </a:lnTo>
                  <a:lnTo>
                    <a:pt x="297738" y="541019"/>
                  </a:lnTo>
                  <a:close/>
                </a:path>
                <a:path w="542925" h="542289" extrusionOk="0">
                  <a:moveTo>
                    <a:pt x="277811" y="542289"/>
                  </a:moveTo>
                  <a:lnTo>
                    <a:pt x="264494" y="542289"/>
                  </a:lnTo>
                  <a:lnTo>
                    <a:pt x="257844" y="541019"/>
                  </a:lnTo>
                  <a:lnTo>
                    <a:pt x="284461" y="541019"/>
                  </a:lnTo>
                  <a:lnTo>
                    <a:pt x="277811" y="542289"/>
                  </a:lnTo>
                  <a:close/>
                </a:path>
              </a:pathLst>
            </a:custGeom>
            <a:solidFill>
              <a:srgbClr val="E9D66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40" name="Google Shape;240;p12"/>
            <p:cNvSpPr txBox="1"/>
            <p:nvPr/>
          </p:nvSpPr>
          <p:spPr>
            <a:xfrm>
              <a:off x="1111249" y="4311834"/>
              <a:ext cx="2374200" cy="11205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i="0" u="none" strike="noStrike" cap="none" dirty="0">
                  <a:solidFill>
                    <a:srgbClr val="E9D662"/>
                  </a:solidFill>
                  <a:latin typeface="Montserrat ExtraBold"/>
                  <a:ea typeface="Montserrat ExtraBold"/>
                  <a:cs typeface="Montserrat ExtraBold"/>
                  <a:sym typeface="Montserrat ExtraBold"/>
                </a:rPr>
                <a:t>86%</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half or less of their children know how to set their own goals.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41" name="Google Shape;241;p12"/>
            <p:cNvSpPr txBox="1"/>
            <p:nvPr/>
          </p:nvSpPr>
          <p:spPr>
            <a:xfrm>
              <a:off x="1111250" y="5920698"/>
              <a:ext cx="2415900" cy="1305000"/>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i="0" u="none" strike="noStrike" cap="none" dirty="0">
                  <a:solidFill>
                    <a:srgbClr val="E9D662"/>
                  </a:solidFill>
                  <a:latin typeface="Montserrat ExtraBold"/>
                  <a:ea typeface="Montserrat ExtraBold"/>
                  <a:cs typeface="Montserrat ExtraBold"/>
                  <a:sym typeface="Montserrat ExtraBold"/>
                </a:rPr>
                <a:t>71%</a:t>
              </a:r>
              <a:endParaRPr sz="3600" b="0" i="0" u="none" strike="noStrike" cap="none" dirty="0">
                <a:solidFill>
                  <a:srgbClr val="000000"/>
                </a:solidFill>
                <a:latin typeface="Montserrat ExtraBold"/>
                <a:ea typeface="Montserrat ExtraBold"/>
                <a:cs typeface="Montserrat ExtraBold"/>
                <a:sym typeface="Montserrat ExtraBold"/>
              </a:endParaRPr>
            </a:p>
            <a:p>
              <a:pPr marL="0" marR="0" lvl="0" indent="0" algn="l" rtl="0">
                <a:lnSpc>
                  <a:spcPct val="100000"/>
                </a:lnSpc>
                <a:spcBef>
                  <a:spcPts val="0"/>
                </a:spcBef>
                <a:spcAft>
                  <a:spcPts val="0"/>
                </a:spcAft>
                <a:buClr>
                  <a:schemeClr val="dk1"/>
                </a:buClr>
                <a:buSzPts val="11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half or less of their children can Persevere in the face of challenge when trying to achieve goals.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42" name="Google Shape;242;p12"/>
            <p:cNvSpPr txBox="1"/>
            <p:nvPr/>
          </p:nvSpPr>
          <p:spPr>
            <a:xfrm>
              <a:off x="1111249" y="7635875"/>
              <a:ext cx="2187000" cy="1505397"/>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i="0" u="none" strike="noStrike" cap="none" dirty="0">
                  <a:solidFill>
                    <a:srgbClr val="E9D662"/>
                  </a:solidFill>
                  <a:latin typeface="Montserrat ExtraBold"/>
                  <a:ea typeface="Montserrat ExtraBold"/>
                  <a:cs typeface="Montserrat ExtraBold"/>
                  <a:sym typeface="Montserrat ExtraBold"/>
                </a:rPr>
                <a:t>100%</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said that less than half of their children know how to make a plan to achieve their goals.</a:t>
              </a:r>
              <a:endParaRPr sz="1200" b="0" i="0" u="none" strike="noStrike" cap="none" dirty="0">
                <a:solidFill>
                  <a:srgbClr val="545357"/>
                </a:solidFill>
                <a:latin typeface="Montserrat Medium"/>
                <a:ea typeface="Montserrat Medium"/>
                <a:cs typeface="Montserrat Medium"/>
                <a:sym typeface="Montserrat Medium"/>
              </a:endParaRPr>
            </a:p>
          </p:txBody>
        </p:sp>
        <p:sp>
          <p:nvSpPr>
            <p:cNvPr id="243" name="Google Shape;243;p12"/>
            <p:cNvSpPr/>
            <p:nvPr/>
          </p:nvSpPr>
          <p:spPr>
            <a:xfrm>
              <a:off x="391930" y="6111875"/>
              <a:ext cx="542925" cy="2173605"/>
            </a:xfrm>
            <a:custGeom>
              <a:avLst/>
              <a:gdLst/>
              <a:ahLst/>
              <a:cxnLst/>
              <a:rect l="l" t="t" r="r" b="b"/>
              <a:pathLst>
                <a:path w="542925" h="2173604" extrusionOk="0">
                  <a:moveTo>
                    <a:pt x="208991" y="1828025"/>
                  </a:moveTo>
                  <a:lnTo>
                    <a:pt x="186944" y="1805165"/>
                  </a:lnTo>
                  <a:lnTo>
                    <a:pt x="180200" y="1805165"/>
                  </a:lnTo>
                  <a:lnTo>
                    <a:pt x="158140" y="1828025"/>
                  </a:lnTo>
                  <a:lnTo>
                    <a:pt x="158140" y="1834375"/>
                  </a:lnTo>
                  <a:lnTo>
                    <a:pt x="158788" y="1838185"/>
                  </a:lnTo>
                  <a:lnTo>
                    <a:pt x="161366" y="1844535"/>
                  </a:lnTo>
                  <a:lnTo>
                    <a:pt x="163207" y="1847075"/>
                  </a:lnTo>
                  <a:lnTo>
                    <a:pt x="167970" y="1850885"/>
                  </a:lnTo>
                  <a:lnTo>
                    <a:pt x="170726" y="1853425"/>
                  </a:lnTo>
                  <a:lnTo>
                    <a:pt x="176949" y="1855965"/>
                  </a:lnTo>
                  <a:lnTo>
                    <a:pt x="190182" y="1855965"/>
                  </a:lnTo>
                  <a:lnTo>
                    <a:pt x="196418" y="1853425"/>
                  </a:lnTo>
                  <a:lnTo>
                    <a:pt x="199161" y="1850885"/>
                  </a:lnTo>
                  <a:lnTo>
                    <a:pt x="203936" y="1847075"/>
                  </a:lnTo>
                  <a:lnTo>
                    <a:pt x="205765" y="1844535"/>
                  </a:lnTo>
                  <a:lnTo>
                    <a:pt x="208343" y="1838185"/>
                  </a:lnTo>
                  <a:lnTo>
                    <a:pt x="208991" y="1834375"/>
                  </a:lnTo>
                  <a:lnTo>
                    <a:pt x="208991" y="1828025"/>
                  </a:lnTo>
                  <a:close/>
                </a:path>
                <a:path w="542925" h="2173604" extrusionOk="0">
                  <a:moveTo>
                    <a:pt x="208991" y="196850"/>
                  </a:moveTo>
                  <a:lnTo>
                    <a:pt x="186944" y="173990"/>
                  </a:lnTo>
                  <a:lnTo>
                    <a:pt x="180200" y="173990"/>
                  </a:lnTo>
                  <a:lnTo>
                    <a:pt x="158140" y="196850"/>
                  </a:lnTo>
                  <a:lnTo>
                    <a:pt x="158140" y="203200"/>
                  </a:lnTo>
                  <a:lnTo>
                    <a:pt x="158788" y="207010"/>
                  </a:lnTo>
                  <a:lnTo>
                    <a:pt x="161366" y="213360"/>
                  </a:lnTo>
                  <a:lnTo>
                    <a:pt x="163207" y="215900"/>
                  </a:lnTo>
                  <a:lnTo>
                    <a:pt x="167970" y="219710"/>
                  </a:lnTo>
                  <a:lnTo>
                    <a:pt x="170726" y="222250"/>
                  </a:lnTo>
                  <a:lnTo>
                    <a:pt x="176949" y="224790"/>
                  </a:lnTo>
                  <a:lnTo>
                    <a:pt x="190182" y="224790"/>
                  </a:lnTo>
                  <a:lnTo>
                    <a:pt x="196418" y="222250"/>
                  </a:lnTo>
                  <a:lnTo>
                    <a:pt x="199161" y="219710"/>
                  </a:lnTo>
                  <a:lnTo>
                    <a:pt x="203936" y="215900"/>
                  </a:lnTo>
                  <a:lnTo>
                    <a:pt x="205765" y="213360"/>
                  </a:lnTo>
                  <a:lnTo>
                    <a:pt x="208343" y="207010"/>
                  </a:lnTo>
                  <a:lnTo>
                    <a:pt x="208991" y="203200"/>
                  </a:lnTo>
                  <a:lnTo>
                    <a:pt x="208991" y="196850"/>
                  </a:lnTo>
                  <a:close/>
                </a:path>
                <a:path w="542925" h="2173604" extrusionOk="0">
                  <a:moveTo>
                    <a:pt x="384162" y="1828025"/>
                  </a:moveTo>
                  <a:lnTo>
                    <a:pt x="362115" y="1805165"/>
                  </a:lnTo>
                  <a:lnTo>
                    <a:pt x="355371" y="1805165"/>
                  </a:lnTo>
                  <a:lnTo>
                    <a:pt x="333311" y="1828025"/>
                  </a:lnTo>
                  <a:lnTo>
                    <a:pt x="333311" y="1834375"/>
                  </a:lnTo>
                  <a:lnTo>
                    <a:pt x="333959" y="1838185"/>
                  </a:lnTo>
                  <a:lnTo>
                    <a:pt x="336537" y="1844535"/>
                  </a:lnTo>
                  <a:lnTo>
                    <a:pt x="338378" y="1847075"/>
                  </a:lnTo>
                  <a:lnTo>
                    <a:pt x="343141" y="1850885"/>
                  </a:lnTo>
                  <a:lnTo>
                    <a:pt x="345897" y="1853425"/>
                  </a:lnTo>
                  <a:lnTo>
                    <a:pt x="352120" y="1855965"/>
                  </a:lnTo>
                  <a:lnTo>
                    <a:pt x="365353" y="1855965"/>
                  </a:lnTo>
                  <a:lnTo>
                    <a:pt x="371589" y="1853425"/>
                  </a:lnTo>
                  <a:lnTo>
                    <a:pt x="374332" y="1850885"/>
                  </a:lnTo>
                  <a:lnTo>
                    <a:pt x="379107" y="1847075"/>
                  </a:lnTo>
                  <a:lnTo>
                    <a:pt x="380936" y="1844535"/>
                  </a:lnTo>
                  <a:lnTo>
                    <a:pt x="383527" y="1838185"/>
                  </a:lnTo>
                  <a:lnTo>
                    <a:pt x="384162" y="1834375"/>
                  </a:lnTo>
                  <a:lnTo>
                    <a:pt x="384162" y="1828025"/>
                  </a:lnTo>
                  <a:close/>
                </a:path>
                <a:path w="542925" h="2173604" extrusionOk="0">
                  <a:moveTo>
                    <a:pt x="384162" y="196850"/>
                  </a:moveTo>
                  <a:lnTo>
                    <a:pt x="362115" y="173990"/>
                  </a:lnTo>
                  <a:lnTo>
                    <a:pt x="355371" y="173990"/>
                  </a:lnTo>
                  <a:lnTo>
                    <a:pt x="333311" y="196850"/>
                  </a:lnTo>
                  <a:lnTo>
                    <a:pt x="333311" y="203200"/>
                  </a:lnTo>
                  <a:lnTo>
                    <a:pt x="333959" y="207010"/>
                  </a:lnTo>
                  <a:lnTo>
                    <a:pt x="336537" y="213360"/>
                  </a:lnTo>
                  <a:lnTo>
                    <a:pt x="338378" y="215900"/>
                  </a:lnTo>
                  <a:lnTo>
                    <a:pt x="343141" y="219710"/>
                  </a:lnTo>
                  <a:lnTo>
                    <a:pt x="345897" y="222250"/>
                  </a:lnTo>
                  <a:lnTo>
                    <a:pt x="352120" y="224790"/>
                  </a:lnTo>
                  <a:lnTo>
                    <a:pt x="365353" y="224790"/>
                  </a:lnTo>
                  <a:lnTo>
                    <a:pt x="371589" y="222250"/>
                  </a:lnTo>
                  <a:lnTo>
                    <a:pt x="374332" y="219710"/>
                  </a:lnTo>
                  <a:lnTo>
                    <a:pt x="379107" y="215900"/>
                  </a:lnTo>
                  <a:lnTo>
                    <a:pt x="380936" y="213360"/>
                  </a:lnTo>
                  <a:lnTo>
                    <a:pt x="383527" y="207010"/>
                  </a:lnTo>
                  <a:lnTo>
                    <a:pt x="384162" y="203200"/>
                  </a:lnTo>
                  <a:lnTo>
                    <a:pt x="384162" y="196850"/>
                  </a:lnTo>
                  <a:close/>
                </a:path>
                <a:path w="542925" h="2173604" extrusionOk="0">
                  <a:moveTo>
                    <a:pt x="407085" y="2037575"/>
                  </a:moveTo>
                  <a:lnTo>
                    <a:pt x="391312" y="1986775"/>
                  </a:lnTo>
                  <a:lnTo>
                    <a:pt x="364413" y="1952485"/>
                  </a:lnTo>
                  <a:lnTo>
                    <a:pt x="321805" y="1927085"/>
                  </a:lnTo>
                  <a:lnTo>
                    <a:pt x="271157" y="1918195"/>
                  </a:lnTo>
                  <a:lnTo>
                    <a:pt x="220408" y="1927085"/>
                  </a:lnTo>
                  <a:lnTo>
                    <a:pt x="179616" y="1949945"/>
                  </a:lnTo>
                  <a:lnTo>
                    <a:pt x="150685" y="1986775"/>
                  </a:lnTo>
                  <a:lnTo>
                    <a:pt x="135534" y="2035035"/>
                  </a:lnTo>
                  <a:lnTo>
                    <a:pt x="134924" y="2037575"/>
                  </a:lnTo>
                  <a:lnTo>
                    <a:pt x="135013" y="2041385"/>
                  </a:lnTo>
                  <a:lnTo>
                    <a:pt x="135597" y="2045195"/>
                  </a:lnTo>
                  <a:lnTo>
                    <a:pt x="136461" y="2046465"/>
                  </a:lnTo>
                  <a:lnTo>
                    <a:pt x="139128" y="2051545"/>
                  </a:lnTo>
                  <a:lnTo>
                    <a:pt x="140804" y="2052815"/>
                  </a:lnTo>
                  <a:lnTo>
                    <a:pt x="144881" y="2055355"/>
                  </a:lnTo>
                  <a:lnTo>
                    <a:pt x="147104" y="2056625"/>
                  </a:lnTo>
                  <a:lnTo>
                    <a:pt x="154228" y="2056625"/>
                  </a:lnTo>
                  <a:lnTo>
                    <a:pt x="168871" y="2040115"/>
                  </a:lnTo>
                  <a:lnTo>
                    <a:pt x="180225" y="2003285"/>
                  </a:lnTo>
                  <a:lnTo>
                    <a:pt x="201663" y="1975345"/>
                  </a:lnTo>
                  <a:lnTo>
                    <a:pt x="232270" y="1958835"/>
                  </a:lnTo>
                  <a:lnTo>
                    <a:pt x="271157" y="1952485"/>
                  </a:lnTo>
                  <a:lnTo>
                    <a:pt x="309372" y="1958835"/>
                  </a:lnTo>
                  <a:lnTo>
                    <a:pt x="339915" y="1975345"/>
                  </a:lnTo>
                  <a:lnTo>
                    <a:pt x="361594" y="2003285"/>
                  </a:lnTo>
                  <a:lnTo>
                    <a:pt x="373202" y="2040115"/>
                  </a:lnTo>
                  <a:lnTo>
                    <a:pt x="373849" y="2043925"/>
                  </a:lnTo>
                  <a:lnTo>
                    <a:pt x="375780" y="2047735"/>
                  </a:lnTo>
                  <a:lnTo>
                    <a:pt x="382219" y="2052815"/>
                  </a:lnTo>
                  <a:lnTo>
                    <a:pt x="385940" y="2054085"/>
                  </a:lnTo>
                  <a:lnTo>
                    <a:pt x="394944" y="2054085"/>
                  </a:lnTo>
                  <a:lnTo>
                    <a:pt x="406971" y="2040115"/>
                  </a:lnTo>
                  <a:lnTo>
                    <a:pt x="407085" y="2037575"/>
                  </a:lnTo>
                  <a:close/>
                </a:path>
                <a:path w="542925" h="2173604" extrusionOk="0">
                  <a:moveTo>
                    <a:pt x="407085" y="406400"/>
                  </a:moveTo>
                  <a:lnTo>
                    <a:pt x="391312" y="355600"/>
                  </a:lnTo>
                  <a:lnTo>
                    <a:pt x="364413" y="321310"/>
                  </a:lnTo>
                  <a:lnTo>
                    <a:pt x="321805" y="295910"/>
                  </a:lnTo>
                  <a:lnTo>
                    <a:pt x="271157" y="287020"/>
                  </a:lnTo>
                  <a:lnTo>
                    <a:pt x="220408" y="295910"/>
                  </a:lnTo>
                  <a:lnTo>
                    <a:pt x="179616" y="318770"/>
                  </a:lnTo>
                  <a:lnTo>
                    <a:pt x="150685" y="355600"/>
                  </a:lnTo>
                  <a:lnTo>
                    <a:pt x="135534" y="403860"/>
                  </a:lnTo>
                  <a:lnTo>
                    <a:pt x="134924" y="406400"/>
                  </a:lnTo>
                  <a:lnTo>
                    <a:pt x="135013" y="410210"/>
                  </a:lnTo>
                  <a:lnTo>
                    <a:pt x="135597" y="414020"/>
                  </a:lnTo>
                  <a:lnTo>
                    <a:pt x="136461" y="415290"/>
                  </a:lnTo>
                  <a:lnTo>
                    <a:pt x="139128" y="420370"/>
                  </a:lnTo>
                  <a:lnTo>
                    <a:pt x="140804" y="421640"/>
                  </a:lnTo>
                  <a:lnTo>
                    <a:pt x="144881" y="424180"/>
                  </a:lnTo>
                  <a:lnTo>
                    <a:pt x="147104" y="425450"/>
                  </a:lnTo>
                  <a:lnTo>
                    <a:pt x="154228" y="425450"/>
                  </a:lnTo>
                  <a:lnTo>
                    <a:pt x="168871" y="408940"/>
                  </a:lnTo>
                  <a:lnTo>
                    <a:pt x="180225" y="372110"/>
                  </a:lnTo>
                  <a:lnTo>
                    <a:pt x="201663" y="344170"/>
                  </a:lnTo>
                  <a:lnTo>
                    <a:pt x="232270" y="327660"/>
                  </a:lnTo>
                  <a:lnTo>
                    <a:pt x="271157" y="321310"/>
                  </a:lnTo>
                  <a:lnTo>
                    <a:pt x="309372" y="327660"/>
                  </a:lnTo>
                  <a:lnTo>
                    <a:pt x="339915" y="344170"/>
                  </a:lnTo>
                  <a:lnTo>
                    <a:pt x="361594" y="372110"/>
                  </a:lnTo>
                  <a:lnTo>
                    <a:pt x="373202" y="408940"/>
                  </a:lnTo>
                  <a:lnTo>
                    <a:pt x="373849" y="412750"/>
                  </a:lnTo>
                  <a:lnTo>
                    <a:pt x="375780" y="416560"/>
                  </a:lnTo>
                  <a:lnTo>
                    <a:pt x="382219" y="421640"/>
                  </a:lnTo>
                  <a:lnTo>
                    <a:pt x="385940" y="422910"/>
                  </a:lnTo>
                  <a:lnTo>
                    <a:pt x="394944" y="422910"/>
                  </a:lnTo>
                  <a:lnTo>
                    <a:pt x="406971" y="408940"/>
                  </a:lnTo>
                  <a:lnTo>
                    <a:pt x="407085" y="406400"/>
                  </a:lnTo>
                  <a:close/>
                </a:path>
                <a:path w="542925" h="2173604" extrusionOk="0">
                  <a:moveTo>
                    <a:pt x="542302" y="1895335"/>
                  </a:moveTo>
                  <a:lnTo>
                    <a:pt x="538353" y="1855965"/>
                  </a:lnTo>
                  <a:lnTo>
                    <a:pt x="537133" y="1848345"/>
                  </a:lnTo>
                  <a:lnTo>
                    <a:pt x="526465" y="1810245"/>
                  </a:lnTo>
                  <a:lnTo>
                    <a:pt x="519036" y="1792465"/>
                  </a:lnTo>
                  <a:lnTo>
                    <a:pt x="516267" y="1786115"/>
                  </a:lnTo>
                  <a:lnTo>
                    <a:pt x="513346" y="1779765"/>
                  </a:lnTo>
                  <a:lnTo>
                    <a:pt x="510273" y="1773415"/>
                  </a:lnTo>
                  <a:lnTo>
                    <a:pt x="508482" y="1770595"/>
                  </a:lnTo>
                  <a:lnTo>
                    <a:pt x="508482" y="1894065"/>
                  </a:lnTo>
                  <a:lnTo>
                    <a:pt x="508482" y="1909305"/>
                  </a:lnTo>
                  <a:lnTo>
                    <a:pt x="502412" y="1956295"/>
                  </a:lnTo>
                  <a:lnTo>
                    <a:pt x="487438" y="1999475"/>
                  </a:lnTo>
                  <a:lnTo>
                    <a:pt x="464172" y="2040115"/>
                  </a:lnTo>
                  <a:lnTo>
                    <a:pt x="449681" y="2057895"/>
                  </a:lnTo>
                  <a:lnTo>
                    <a:pt x="444461" y="2064245"/>
                  </a:lnTo>
                  <a:lnTo>
                    <a:pt x="433476" y="2075675"/>
                  </a:lnTo>
                  <a:lnTo>
                    <a:pt x="427723" y="2080755"/>
                  </a:lnTo>
                  <a:lnTo>
                    <a:pt x="415709" y="2089645"/>
                  </a:lnTo>
                  <a:lnTo>
                    <a:pt x="409473" y="2094725"/>
                  </a:lnTo>
                  <a:lnTo>
                    <a:pt x="396544" y="2103615"/>
                  </a:lnTo>
                  <a:lnTo>
                    <a:pt x="389890" y="2107425"/>
                  </a:lnTo>
                  <a:lnTo>
                    <a:pt x="376174" y="2115045"/>
                  </a:lnTo>
                  <a:lnTo>
                    <a:pt x="369150" y="2117585"/>
                  </a:lnTo>
                  <a:lnTo>
                    <a:pt x="354799" y="2123935"/>
                  </a:lnTo>
                  <a:lnTo>
                    <a:pt x="332613" y="2131555"/>
                  </a:lnTo>
                  <a:lnTo>
                    <a:pt x="325081" y="2132825"/>
                  </a:lnTo>
                  <a:lnTo>
                    <a:pt x="309829" y="2136635"/>
                  </a:lnTo>
                  <a:lnTo>
                    <a:pt x="302145" y="2136635"/>
                  </a:lnTo>
                  <a:lnTo>
                    <a:pt x="286677" y="2139175"/>
                  </a:lnTo>
                  <a:lnTo>
                    <a:pt x="255625" y="2139175"/>
                  </a:lnTo>
                  <a:lnTo>
                    <a:pt x="240157" y="2136635"/>
                  </a:lnTo>
                  <a:lnTo>
                    <a:pt x="232473" y="2136635"/>
                  </a:lnTo>
                  <a:lnTo>
                    <a:pt x="217233" y="2132825"/>
                  </a:lnTo>
                  <a:lnTo>
                    <a:pt x="209702" y="2131555"/>
                  </a:lnTo>
                  <a:lnTo>
                    <a:pt x="187515" y="2123935"/>
                  </a:lnTo>
                  <a:lnTo>
                    <a:pt x="173151" y="2117585"/>
                  </a:lnTo>
                  <a:lnTo>
                    <a:pt x="166128" y="2115045"/>
                  </a:lnTo>
                  <a:lnTo>
                    <a:pt x="152425" y="2107425"/>
                  </a:lnTo>
                  <a:lnTo>
                    <a:pt x="145757" y="2103615"/>
                  </a:lnTo>
                  <a:lnTo>
                    <a:pt x="132842" y="2094725"/>
                  </a:lnTo>
                  <a:lnTo>
                    <a:pt x="126606" y="2089645"/>
                  </a:lnTo>
                  <a:lnTo>
                    <a:pt x="114579" y="2080755"/>
                  </a:lnTo>
                  <a:lnTo>
                    <a:pt x="108826" y="2075675"/>
                  </a:lnTo>
                  <a:lnTo>
                    <a:pt x="97840" y="2064245"/>
                  </a:lnTo>
                  <a:lnTo>
                    <a:pt x="92621" y="2057895"/>
                  </a:lnTo>
                  <a:lnTo>
                    <a:pt x="82765" y="2046465"/>
                  </a:lnTo>
                  <a:lnTo>
                    <a:pt x="58178" y="2007095"/>
                  </a:lnTo>
                  <a:lnTo>
                    <a:pt x="39903" y="1956295"/>
                  </a:lnTo>
                  <a:lnTo>
                    <a:pt x="34201" y="1916925"/>
                  </a:lnTo>
                  <a:lnTo>
                    <a:pt x="33820" y="1909305"/>
                  </a:lnTo>
                  <a:lnTo>
                    <a:pt x="33820" y="1894065"/>
                  </a:lnTo>
                  <a:lnTo>
                    <a:pt x="39903" y="1848345"/>
                  </a:lnTo>
                  <a:lnTo>
                    <a:pt x="54864" y="1803895"/>
                  </a:lnTo>
                  <a:lnTo>
                    <a:pt x="65506" y="1783575"/>
                  </a:lnTo>
                  <a:lnTo>
                    <a:pt x="69507" y="1775955"/>
                  </a:lnTo>
                  <a:lnTo>
                    <a:pt x="78143" y="1763255"/>
                  </a:lnTo>
                  <a:lnTo>
                    <a:pt x="82765" y="1756905"/>
                  </a:lnTo>
                  <a:lnTo>
                    <a:pt x="92621" y="1745475"/>
                  </a:lnTo>
                  <a:lnTo>
                    <a:pt x="97840" y="1739125"/>
                  </a:lnTo>
                  <a:lnTo>
                    <a:pt x="108826" y="1728965"/>
                  </a:lnTo>
                  <a:lnTo>
                    <a:pt x="114579" y="1722615"/>
                  </a:lnTo>
                  <a:lnTo>
                    <a:pt x="126606" y="1713725"/>
                  </a:lnTo>
                  <a:lnTo>
                    <a:pt x="166128" y="1688325"/>
                  </a:lnTo>
                  <a:lnTo>
                    <a:pt x="173151" y="1685785"/>
                  </a:lnTo>
                  <a:lnTo>
                    <a:pt x="187515" y="1679435"/>
                  </a:lnTo>
                  <a:lnTo>
                    <a:pt x="209702" y="1671815"/>
                  </a:lnTo>
                  <a:lnTo>
                    <a:pt x="255625" y="1664195"/>
                  </a:lnTo>
                  <a:lnTo>
                    <a:pt x="286677" y="1664195"/>
                  </a:lnTo>
                  <a:lnTo>
                    <a:pt x="332613" y="1671815"/>
                  </a:lnTo>
                  <a:lnTo>
                    <a:pt x="354799" y="1679435"/>
                  </a:lnTo>
                  <a:lnTo>
                    <a:pt x="369150" y="1685785"/>
                  </a:lnTo>
                  <a:lnTo>
                    <a:pt x="376174" y="1688325"/>
                  </a:lnTo>
                  <a:lnTo>
                    <a:pt x="389890" y="1695945"/>
                  </a:lnTo>
                  <a:lnTo>
                    <a:pt x="396544" y="1699755"/>
                  </a:lnTo>
                  <a:lnTo>
                    <a:pt x="409473" y="1708645"/>
                  </a:lnTo>
                  <a:lnTo>
                    <a:pt x="415709" y="1713725"/>
                  </a:lnTo>
                  <a:lnTo>
                    <a:pt x="427723" y="1722615"/>
                  </a:lnTo>
                  <a:lnTo>
                    <a:pt x="433476" y="1728965"/>
                  </a:lnTo>
                  <a:lnTo>
                    <a:pt x="444461" y="1739125"/>
                  </a:lnTo>
                  <a:lnTo>
                    <a:pt x="449681" y="1745475"/>
                  </a:lnTo>
                  <a:lnTo>
                    <a:pt x="459536" y="1756905"/>
                  </a:lnTo>
                  <a:lnTo>
                    <a:pt x="464172" y="1763255"/>
                  </a:lnTo>
                  <a:lnTo>
                    <a:pt x="472808" y="1775955"/>
                  </a:lnTo>
                  <a:lnTo>
                    <a:pt x="476796" y="1783575"/>
                  </a:lnTo>
                  <a:lnTo>
                    <a:pt x="484124" y="1796275"/>
                  </a:lnTo>
                  <a:lnTo>
                    <a:pt x="500519" y="1840725"/>
                  </a:lnTo>
                  <a:lnTo>
                    <a:pt x="508101" y="1886445"/>
                  </a:lnTo>
                  <a:lnTo>
                    <a:pt x="508482" y="1894065"/>
                  </a:lnTo>
                  <a:lnTo>
                    <a:pt x="508482" y="1770595"/>
                  </a:lnTo>
                  <a:lnTo>
                    <a:pt x="507060" y="1768335"/>
                  </a:lnTo>
                  <a:lnTo>
                    <a:pt x="503707" y="1761985"/>
                  </a:lnTo>
                  <a:lnTo>
                    <a:pt x="500214" y="1756905"/>
                  </a:lnTo>
                  <a:lnTo>
                    <a:pt x="476453" y="1725155"/>
                  </a:lnTo>
                  <a:lnTo>
                    <a:pt x="453224" y="1701025"/>
                  </a:lnTo>
                  <a:lnTo>
                    <a:pt x="448233" y="1695945"/>
                  </a:lnTo>
                  <a:lnTo>
                    <a:pt x="416191" y="1673085"/>
                  </a:lnTo>
                  <a:lnTo>
                    <a:pt x="401866" y="1664195"/>
                  </a:lnTo>
                  <a:lnTo>
                    <a:pt x="398957" y="1662925"/>
                  </a:lnTo>
                  <a:lnTo>
                    <a:pt x="393052" y="1659115"/>
                  </a:lnTo>
                  <a:lnTo>
                    <a:pt x="381025" y="1654035"/>
                  </a:lnTo>
                  <a:lnTo>
                    <a:pt x="356196" y="1643875"/>
                  </a:lnTo>
                  <a:lnTo>
                    <a:pt x="349859" y="1642605"/>
                  </a:lnTo>
                  <a:lnTo>
                    <a:pt x="343458" y="1640065"/>
                  </a:lnTo>
                  <a:lnTo>
                    <a:pt x="304342" y="1632445"/>
                  </a:lnTo>
                  <a:lnTo>
                    <a:pt x="297726" y="1632445"/>
                  </a:lnTo>
                  <a:lnTo>
                    <a:pt x="291096" y="1631175"/>
                  </a:lnTo>
                  <a:lnTo>
                    <a:pt x="251206" y="1631175"/>
                  </a:lnTo>
                  <a:lnTo>
                    <a:pt x="244563" y="1632445"/>
                  </a:lnTo>
                  <a:lnTo>
                    <a:pt x="237947" y="1632445"/>
                  </a:lnTo>
                  <a:lnTo>
                    <a:pt x="198818" y="1640065"/>
                  </a:lnTo>
                  <a:lnTo>
                    <a:pt x="192417" y="1642605"/>
                  </a:lnTo>
                  <a:lnTo>
                    <a:pt x="186067" y="1643875"/>
                  </a:lnTo>
                  <a:lnTo>
                    <a:pt x="161239" y="1654035"/>
                  </a:lnTo>
                  <a:lnTo>
                    <a:pt x="149199" y="1659115"/>
                  </a:lnTo>
                  <a:lnTo>
                    <a:pt x="143294" y="1662925"/>
                  </a:lnTo>
                  <a:lnTo>
                    <a:pt x="137464" y="1665465"/>
                  </a:lnTo>
                  <a:lnTo>
                    <a:pt x="126047" y="1673085"/>
                  </a:lnTo>
                  <a:lnTo>
                    <a:pt x="120459" y="1675625"/>
                  </a:lnTo>
                  <a:lnTo>
                    <a:pt x="114973" y="1679435"/>
                  </a:lnTo>
                  <a:lnTo>
                    <a:pt x="109575" y="1684515"/>
                  </a:lnTo>
                  <a:lnTo>
                    <a:pt x="104279" y="1688325"/>
                  </a:lnTo>
                  <a:lnTo>
                    <a:pt x="99085" y="1692135"/>
                  </a:lnTo>
                  <a:lnTo>
                    <a:pt x="93992" y="1695945"/>
                  </a:lnTo>
                  <a:lnTo>
                    <a:pt x="89001" y="1701025"/>
                  </a:lnTo>
                  <a:lnTo>
                    <a:pt x="84124" y="1704835"/>
                  </a:lnTo>
                  <a:lnTo>
                    <a:pt x="57327" y="1735315"/>
                  </a:lnTo>
                  <a:lnTo>
                    <a:pt x="41998" y="1756905"/>
                  </a:lnTo>
                  <a:lnTo>
                    <a:pt x="38506" y="1761985"/>
                  </a:lnTo>
                  <a:lnTo>
                    <a:pt x="35153" y="1768335"/>
                  </a:lnTo>
                  <a:lnTo>
                    <a:pt x="31940" y="1773415"/>
                  </a:lnTo>
                  <a:lnTo>
                    <a:pt x="28879" y="1779765"/>
                  </a:lnTo>
                  <a:lnTo>
                    <a:pt x="25958" y="1786115"/>
                  </a:lnTo>
                  <a:lnTo>
                    <a:pt x="23190" y="1792465"/>
                  </a:lnTo>
                  <a:lnTo>
                    <a:pt x="20561" y="1797545"/>
                  </a:lnTo>
                  <a:lnTo>
                    <a:pt x="8051" y="1835645"/>
                  </a:lnTo>
                  <a:lnTo>
                    <a:pt x="3911" y="1855965"/>
                  </a:lnTo>
                  <a:lnTo>
                    <a:pt x="2857" y="1862315"/>
                  </a:lnTo>
                  <a:lnTo>
                    <a:pt x="0" y="1895335"/>
                  </a:lnTo>
                  <a:lnTo>
                    <a:pt x="38" y="1909305"/>
                  </a:lnTo>
                  <a:lnTo>
                    <a:pt x="3911" y="1948675"/>
                  </a:lnTo>
                  <a:lnTo>
                    <a:pt x="13614" y="1986775"/>
                  </a:lnTo>
                  <a:lnTo>
                    <a:pt x="25958" y="2017255"/>
                  </a:lnTo>
                  <a:lnTo>
                    <a:pt x="28879" y="2023605"/>
                  </a:lnTo>
                  <a:lnTo>
                    <a:pt x="31940" y="2029955"/>
                  </a:lnTo>
                  <a:lnTo>
                    <a:pt x="35153" y="2035035"/>
                  </a:lnTo>
                  <a:lnTo>
                    <a:pt x="38506" y="2041385"/>
                  </a:lnTo>
                  <a:lnTo>
                    <a:pt x="41998" y="2046465"/>
                  </a:lnTo>
                  <a:lnTo>
                    <a:pt x="45631" y="2052815"/>
                  </a:lnTo>
                  <a:lnTo>
                    <a:pt x="49390" y="2057895"/>
                  </a:lnTo>
                  <a:lnTo>
                    <a:pt x="53289" y="2062975"/>
                  </a:lnTo>
                  <a:lnTo>
                    <a:pt x="57327" y="2068055"/>
                  </a:lnTo>
                  <a:lnTo>
                    <a:pt x="61480" y="2074405"/>
                  </a:lnTo>
                  <a:lnTo>
                    <a:pt x="65773" y="2079485"/>
                  </a:lnTo>
                  <a:lnTo>
                    <a:pt x="70180" y="2083295"/>
                  </a:lnTo>
                  <a:lnTo>
                    <a:pt x="74714" y="2088375"/>
                  </a:lnTo>
                  <a:lnTo>
                    <a:pt x="79362" y="2093455"/>
                  </a:lnTo>
                  <a:lnTo>
                    <a:pt x="84124" y="2098535"/>
                  </a:lnTo>
                  <a:lnTo>
                    <a:pt x="89001" y="2102345"/>
                  </a:lnTo>
                  <a:lnTo>
                    <a:pt x="93992" y="2107425"/>
                  </a:lnTo>
                  <a:lnTo>
                    <a:pt x="99085" y="2111235"/>
                  </a:lnTo>
                  <a:lnTo>
                    <a:pt x="104279" y="2115045"/>
                  </a:lnTo>
                  <a:lnTo>
                    <a:pt x="109575" y="2120125"/>
                  </a:lnTo>
                  <a:lnTo>
                    <a:pt x="114973" y="2123935"/>
                  </a:lnTo>
                  <a:lnTo>
                    <a:pt x="120459" y="2127745"/>
                  </a:lnTo>
                  <a:lnTo>
                    <a:pt x="126047" y="2131555"/>
                  </a:lnTo>
                  <a:lnTo>
                    <a:pt x="131711" y="2134095"/>
                  </a:lnTo>
                  <a:lnTo>
                    <a:pt x="137464" y="2137905"/>
                  </a:lnTo>
                  <a:lnTo>
                    <a:pt x="143294" y="2140445"/>
                  </a:lnTo>
                  <a:lnTo>
                    <a:pt x="149199" y="2144255"/>
                  </a:lnTo>
                  <a:lnTo>
                    <a:pt x="173532" y="2154415"/>
                  </a:lnTo>
                  <a:lnTo>
                    <a:pt x="186067" y="2159495"/>
                  </a:lnTo>
                  <a:lnTo>
                    <a:pt x="192417" y="2160765"/>
                  </a:lnTo>
                  <a:lnTo>
                    <a:pt x="198818" y="2163305"/>
                  </a:lnTo>
                  <a:lnTo>
                    <a:pt x="211721" y="2165845"/>
                  </a:lnTo>
                  <a:lnTo>
                    <a:pt x="218236" y="2168385"/>
                  </a:lnTo>
                  <a:lnTo>
                    <a:pt x="224790" y="2168385"/>
                  </a:lnTo>
                  <a:lnTo>
                    <a:pt x="244563" y="2172195"/>
                  </a:lnTo>
                  <a:lnTo>
                    <a:pt x="257848" y="2172195"/>
                  </a:lnTo>
                  <a:lnTo>
                    <a:pt x="264490" y="2173465"/>
                  </a:lnTo>
                  <a:lnTo>
                    <a:pt x="277812" y="2173465"/>
                  </a:lnTo>
                  <a:lnTo>
                    <a:pt x="284467" y="2172195"/>
                  </a:lnTo>
                  <a:lnTo>
                    <a:pt x="297738" y="2172195"/>
                  </a:lnTo>
                  <a:lnTo>
                    <a:pt x="317525" y="2168385"/>
                  </a:lnTo>
                  <a:lnTo>
                    <a:pt x="324065" y="2168385"/>
                  </a:lnTo>
                  <a:lnTo>
                    <a:pt x="330581" y="2165845"/>
                  </a:lnTo>
                  <a:lnTo>
                    <a:pt x="343496" y="2163305"/>
                  </a:lnTo>
                  <a:lnTo>
                    <a:pt x="349885" y="2160765"/>
                  </a:lnTo>
                  <a:lnTo>
                    <a:pt x="356235" y="2159495"/>
                  </a:lnTo>
                  <a:lnTo>
                    <a:pt x="368769" y="2154415"/>
                  </a:lnTo>
                  <a:lnTo>
                    <a:pt x="393103" y="2144255"/>
                  </a:lnTo>
                  <a:lnTo>
                    <a:pt x="399008" y="2140445"/>
                  </a:lnTo>
                  <a:lnTo>
                    <a:pt x="401929" y="2139175"/>
                  </a:lnTo>
                  <a:lnTo>
                    <a:pt x="404850" y="2137905"/>
                  </a:lnTo>
                  <a:lnTo>
                    <a:pt x="410591" y="2134095"/>
                  </a:lnTo>
                  <a:lnTo>
                    <a:pt x="416255" y="2131555"/>
                  </a:lnTo>
                  <a:lnTo>
                    <a:pt x="421843" y="2127745"/>
                  </a:lnTo>
                  <a:lnTo>
                    <a:pt x="427329" y="2123935"/>
                  </a:lnTo>
                  <a:lnTo>
                    <a:pt x="432727" y="2120125"/>
                  </a:lnTo>
                  <a:lnTo>
                    <a:pt x="438023" y="2115045"/>
                  </a:lnTo>
                  <a:lnTo>
                    <a:pt x="443217" y="2111235"/>
                  </a:lnTo>
                  <a:lnTo>
                    <a:pt x="448322" y="2107425"/>
                  </a:lnTo>
                  <a:lnTo>
                    <a:pt x="453301" y="2102345"/>
                  </a:lnTo>
                  <a:lnTo>
                    <a:pt x="458177" y="2098535"/>
                  </a:lnTo>
                  <a:lnTo>
                    <a:pt x="462940" y="2093455"/>
                  </a:lnTo>
                  <a:lnTo>
                    <a:pt x="467601" y="2088375"/>
                  </a:lnTo>
                  <a:lnTo>
                    <a:pt x="472122" y="2083295"/>
                  </a:lnTo>
                  <a:lnTo>
                    <a:pt x="476529" y="2079485"/>
                  </a:lnTo>
                  <a:lnTo>
                    <a:pt x="480822" y="2074405"/>
                  </a:lnTo>
                  <a:lnTo>
                    <a:pt x="484974" y="2068055"/>
                  </a:lnTo>
                  <a:lnTo>
                    <a:pt x="489013" y="2062975"/>
                  </a:lnTo>
                  <a:lnTo>
                    <a:pt x="492912" y="2057895"/>
                  </a:lnTo>
                  <a:lnTo>
                    <a:pt x="496671" y="2052815"/>
                  </a:lnTo>
                  <a:lnTo>
                    <a:pt x="500303" y="2046465"/>
                  </a:lnTo>
                  <a:lnTo>
                    <a:pt x="503796" y="2041385"/>
                  </a:lnTo>
                  <a:lnTo>
                    <a:pt x="507149" y="2035035"/>
                  </a:lnTo>
                  <a:lnTo>
                    <a:pt x="510362" y="2029955"/>
                  </a:lnTo>
                  <a:lnTo>
                    <a:pt x="513422" y="2023605"/>
                  </a:lnTo>
                  <a:lnTo>
                    <a:pt x="516343" y="2017255"/>
                  </a:lnTo>
                  <a:lnTo>
                    <a:pt x="519112" y="2012175"/>
                  </a:lnTo>
                  <a:lnTo>
                    <a:pt x="521741" y="2005825"/>
                  </a:lnTo>
                  <a:lnTo>
                    <a:pt x="534263" y="1967725"/>
                  </a:lnTo>
                  <a:lnTo>
                    <a:pt x="541083" y="1928355"/>
                  </a:lnTo>
                  <a:lnTo>
                    <a:pt x="542264" y="1909305"/>
                  </a:lnTo>
                  <a:lnTo>
                    <a:pt x="542302" y="1895335"/>
                  </a:lnTo>
                  <a:close/>
                </a:path>
                <a:path w="542925" h="2173604" extrusionOk="0">
                  <a:moveTo>
                    <a:pt x="542302" y="264160"/>
                  </a:moveTo>
                  <a:lnTo>
                    <a:pt x="538353" y="224790"/>
                  </a:lnTo>
                  <a:lnTo>
                    <a:pt x="537133" y="217170"/>
                  </a:lnTo>
                  <a:lnTo>
                    <a:pt x="526465" y="179070"/>
                  </a:lnTo>
                  <a:lnTo>
                    <a:pt x="519036" y="161290"/>
                  </a:lnTo>
                  <a:lnTo>
                    <a:pt x="516267" y="154940"/>
                  </a:lnTo>
                  <a:lnTo>
                    <a:pt x="513346" y="148590"/>
                  </a:lnTo>
                  <a:lnTo>
                    <a:pt x="510273" y="142240"/>
                  </a:lnTo>
                  <a:lnTo>
                    <a:pt x="508482" y="139420"/>
                  </a:lnTo>
                  <a:lnTo>
                    <a:pt x="508482" y="262890"/>
                  </a:lnTo>
                  <a:lnTo>
                    <a:pt x="508482" y="278130"/>
                  </a:lnTo>
                  <a:lnTo>
                    <a:pt x="502412" y="325120"/>
                  </a:lnTo>
                  <a:lnTo>
                    <a:pt x="487438" y="368300"/>
                  </a:lnTo>
                  <a:lnTo>
                    <a:pt x="464172" y="408940"/>
                  </a:lnTo>
                  <a:lnTo>
                    <a:pt x="449681" y="426720"/>
                  </a:lnTo>
                  <a:lnTo>
                    <a:pt x="444461" y="433070"/>
                  </a:lnTo>
                  <a:lnTo>
                    <a:pt x="433476" y="444500"/>
                  </a:lnTo>
                  <a:lnTo>
                    <a:pt x="427723" y="449580"/>
                  </a:lnTo>
                  <a:lnTo>
                    <a:pt x="415709" y="458470"/>
                  </a:lnTo>
                  <a:lnTo>
                    <a:pt x="409473" y="463550"/>
                  </a:lnTo>
                  <a:lnTo>
                    <a:pt x="396544" y="472440"/>
                  </a:lnTo>
                  <a:lnTo>
                    <a:pt x="389890" y="476250"/>
                  </a:lnTo>
                  <a:lnTo>
                    <a:pt x="376174" y="483870"/>
                  </a:lnTo>
                  <a:lnTo>
                    <a:pt x="369150" y="486410"/>
                  </a:lnTo>
                  <a:lnTo>
                    <a:pt x="354799" y="492760"/>
                  </a:lnTo>
                  <a:lnTo>
                    <a:pt x="332613" y="500380"/>
                  </a:lnTo>
                  <a:lnTo>
                    <a:pt x="325081" y="501650"/>
                  </a:lnTo>
                  <a:lnTo>
                    <a:pt x="309829" y="505460"/>
                  </a:lnTo>
                  <a:lnTo>
                    <a:pt x="302145" y="505460"/>
                  </a:lnTo>
                  <a:lnTo>
                    <a:pt x="286677" y="508000"/>
                  </a:lnTo>
                  <a:lnTo>
                    <a:pt x="255625" y="508000"/>
                  </a:lnTo>
                  <a:lnTo>
                    <a:pt x="240157" y="505460"/>
                  </a:lnTo>
                  <a:lnTo>
                    <a:pt x="232473" y="505460"/>
                  </a:lnTo>
                  <a:lnTo>
                    <a:pt x="217233" y="501650"/>
                  </a:lnTo>
                  <a:lnTo>
                    <a:pt x="209702" y="500380"/>
                  </a:lnTo>
                  <a:lnTo>
                    <a:pt x="187515" y="492760"/>
                  </a:lnTo>
                  <a:lnTo>
                    <a:pt x="173151" y="486410"/>
                  </a:lnTo>
                  <a:lnTo>
                    <a:pt x="166128" y="483870"/>
                  </a:lnTo>
                  <a:lnTo>
                    <a:pt x="152425" y="476250"/>
                  </a:lnTo>
                  <a:lnTo>
                    <a:pt x="145757" y="472440"/>
                  </a:lnTo>
                  <a:lnTo>
                    <a:pt x="132842" y="463550"/>
                  </a:lnTo>
                  <a:lnTo>
                    <a:pt x="126606" y="458470"/>
                  </a:lnTo>
                  <a:lnTo>
                    <a:pt x="114579" y="449580"/>
                  </a:lnTo>
                  <a:lnTo>
                    <a:pt x="108826" y="444500"/>
                  </a:lnTo>
                  <a:lnTo>
                    <a:pt x="97840" y="433070"/>
                  </a:lnTo>
                  <a:lnTo>
                    <a:pt x="92621" y="426720"/>
                  </a:lnTo>
                  <a:lnTo>
                    <a:pt x="82765" y="415290"/>
                  </a:lnTo>
                  <a:lnTo>
                    <a:pt x="58178" y="375920"/>
                  </a:lnTo>
                  <a:lnTo>
                    <a:pt x="39903" y="325120"/>
                  </a:lnTo>
                  <a:lnTo>
                    <a:pt x="34201" y="285750"/>
                  </a:lnTo>
                  <a:lnTo>
                    <a:pt x="33820" y="278130"/>
                  </a:lnTo>
                  <a:lnTo>
                    <a:pt x="33820" y="262890"/>
                  </a:lnTo>
                  <a:lnTo>
                    <a:pt x="39903" y="217170"/>
                  </a:lnTo>
                  <a:lnTo>
                    <a:pt x="54864" y="172720"/>
                  </a:lnTo>
                  <a:lnTo>
                    <a:pt x="65506" y="152400"/>
                  </a:lnTo>
                  <a:lnTo>
                    <a:pt x="69507" y="144780"/>
                  </a:lnTo>
                  <a:lnTo>
                    <a:pt x="78143" y="132080"/>
                  </a:lnTo>
                  <a:lnTo>
                    <a:pt x="82765" y="125730"/>
                  </a:lnTo>
                  <a:lnTo>
                    <a:pt x="92621" y="114300"/>
                  </a:lnTo>
                  <a:lnTo>
                    <a:pt x="97840" y="107950"/>
                  </a:lnTo>
                  <a:lnTo>
                    <a:pt x="108826" y="97790"/>
                  </a:lnTo>
                  <a:lnTo>
                    <a:pt x="114579" y="91440"/>
                  </a:lnTo>
                  <a:lnTo>
                    <a:pt x="126606" y="82550"/>
                  </a:lnTo>
                  <a:lnTo>
                    <a:pt x="166128" y="57150"/>
                  </a:lnTo>
                  <a:lnTo>
                    <a:pt x="173151" y="54610"/>
                  </a:lnTo>
                  <a:lnTo>
                    <a:pt x="187515" y="48260"/>
                  </a:lnTo>
                  <a:lnTo>
                    <a:pt x="209702" y="40640"/>
                  </a:lnTo>
                  <a:lnTo>
                    <a:pt x="255625" y="33020"/>
                  </a:lnTo>
                  <a:lnTo>
                    <a:pt x="286677" y="33020"/>
                  </a:lnTo>
                  <a:lnTo>
                    <a:pt x="332613" y="40640"/>
                  </a:lnTo>
                  <a:lnTo>
                    <a:pt x="354799" y="48260"/>
                  </a:lnTo>
                  <a:lnTo>
                    <a:pt x="369150" y="54610"/>
                  </a:lnTo>
                  <a:lnTo>
                    <a:pt x="376174" y="57150"/>
                  </a:lnTo>
                  <a:lnTo>
                    <a:pt x="389890" y="64770"/>
                  </a:lnTo>
                  <a:lnTo>
                    <a:pt x="396544" y="68580"/>
                  </a:lnTo>
                  <a:lnTo>
                    <a:pt x="409473" y="77470"/>
                  </a:lnTo>
                  <a:lnTo>
                    <a:pt x="415709" y="82550"/>
                  </a:lnTo>
                  <a:lnTo>
                    <a:pt x="427723" y="91440"/>
                  </a:lnTo>
                  <a:lnTo>
                    <a:pt x="433476" y="97790"/>
                  </a:lnTo>
                  <a:lnTo>
                    <a:pt x="444461" y="107950"/>
                  </a:lnTo>
                  <a:lnTo>
                    <a:pt x="449681" y="114300"/>
                  </a:lnTo>
                  <a:lnTo>
                    <a:pt x="459536" y="125730"/>
                  </a:lnTo>
                  <a:lnTo>
                    <a:pt x="464172" y="132080"/>
                  </a:lnTo>
                  <a:lnTo>
                    <a:pt x="472808" y="144780"/>
                  </a:lnTo>
                  <a:lnTo>
                    <a:pt x="476796" y="152400"/>
                  </a:lnTo>
                  <a:lnTo>
                    <a:pt x="484124" y="165100"/>
                  </a:lnTo>
                  <a:lnTo>
                    <a:pt x="500519" y="209550"/>
                  </a:lnTo>
                  <a:lnTo>
                    <a:pt x="508101" y="255270"/>
                  </a:lnTo>
                  <a:lnTo>
                    <a:pt x="508482" y="262890"/>
                  </a:lnTo>
                  <a:lnTo>
                    <a:pt x="508482" y="139420"/>
                  </a:lnTo>
                  <a:lnTo>
                    <a:pt x="507060" y="137160"/>
                  </a:lnTo>
                  <a:lnTo>
                    <a:pt x="503707" y="130810"/>
                  </a:lnTo>
                  <a:lnTo>
                    <a:pt x="500214" y="125730"/>
                  </a:lnTo>
                  <a:lnTo>
                    <a:pt x="476453" y="93980"/>
                  </a:lnTo>
                  <a:lnTo>
                    <a:pt x="453224" y="69850"/>
                  </a:lnTo>
                  <a:lnTo>
                    <a:pt x="448233" y="64770"/>
                  </a:lnTo>
                  <a:lnTo>
                    <a:pt x="416191" y="41910"/>
                  </a:lnTo>
                  <a:lnTo>
                    <a:pt x="401866" y="33020"/>
                  </a:lnTo>
                  <a:lnTo>
                    <a:pt x="398957" y="31750"/>
                  </a:lnTo>
                  <a:lnTo>
                    <a:pt x="393052" y="27940"/>
                  </a:lnTo>
                  <a:lnTo>
                    <a:pt x="381025" y="22860"/>
                  </a:lnTo>
                  <a:lnTo>
                    <a:pt x="356196" y="12700"/>
                  </a:lnTo>
                  <a:lnTo>
                    <a:pt x="349859" y="11430"/>
                  </a:lnTo>
                  <a:lnTo>
                    <a:pt x="343458" y="8890"/>
                  </a:lnTo>
                  <a:lnTo>
                    <a:pt x="304342" y="1270"/>
                  </a:lnTo>
                  <a:lnTo>
                    <a:pt x="297726" y="1270"/>
                  </a:lnTo>
                  <a:lnTo>
                    <a:pt x="291096" y="0"/>
                  </a:lnTo>
                  <a:lnTo>
                    <a:pt x="251206" y="0"/>
                  </a:lnTo>
                  <a:lnTo>
                    <a:pt x="244563" y="1270"/>
                  </a:lnTo>
                  <a:lnTo>
                    <a:pt x="237947" y="1270"/>
                  </a:lnTo>
                  <a:lnTo>
                    <a:pt x="198818" y="8890"/>
                  </a:lnTo>
                  <a:lnTo>
                    <a:pt x="192417" y="11430"/>
                  </a:lnTo>
                  <a:lnTo>
                    <a:pt x="186067" y="12700"/>
                  </a:lnTo>
                  <a:lnTo>
                    <a:pt x="161239" y="22860"/>
                  </a:lnTo>
                  <a:lnTo>
                    <a:pt x="149199" y="27940"/>
                  </a:lnTo>
                  <a:lnTo>
                    <a:pt x="143294" y="31750"/>
                  </a:lnTo>
                  <a:lnTo>
                    <a:pt x="137464" y="34290"/>
                  </a:lnTo>
                  <a:lnTo>
                    <a:pt x="126047" y="41910"/>
                  </a:lnTo>
                  <a:lnTo>
                    <a:pt x="120459" y="44450"/>
                  </a:lnTo>
                  <a:lnTo>
                    <a:pt x="114973" y="48260"/>
                  </a:lnTo>
                  <a:lnTo>
                    <a:pt x="109575" y="53340"/>
                  </a:lnTo>
                  <a:lnTo>
                    <a:pt x="104279" y="57150"/>
                  </a:lnTo>
                  <a:lnTo>
                    <a:pt x="99085" y="60960"/>
                  </a:lnTo>
                  <a:lnTo>
                    <a:pt x="93992" y="64770"/>
                  </a:lnTo>
                  <a:lnTo>
                    <a:pt x="89001" y="69850"/>
                  </a:lnTo>
                  <a:lnTo>
                    <a:pt x="84124" y="73660"/>
                  </a:lnTo>
                  <a:lnTo>
                    <a:pt x="57327" y="104140"/>
                  </a:lnTo>
                  <a:lnTo>
                    <a:pt x="41998" y="125730"/>
                  </a:lnTo>
                  <a:lnTo>
                    <a:pt x="38506" y="130810"/>
                  </a:lnTo>
                  <a:lnTo>
                    <a:pt x="35153" y="137160"/>
                  </a:lnTo>
                  <a:lnTo>
                    <a:pt x="31940" y="142240"/>
                  </a:lnTo>
                  <a:lnTo>
                    <a:pt x="28879" y="148590"/>
                  </a:lnTo>
                  <a:lnTo>
                    <a:pt x="25958" y="154940"/>
                  </a:lnTo>
                  <a:lnTo>
                    <a:pt x="23190" y="161290"/>
                  </a:lnTo>
                  <a:lnTo>
                    <a:pt x="20561" y="166370"/>
                  </a:lnTo>
                  <a:lnTo>
                    <a:pt x="8051" y="204470"/>
                  </a:lnTo>
                  <a:lnTo>
                    <a:pt x="3911" y="224790"/>
                  </a:lnTo>
                  <a:lnTo>
                    <a:pt x="2857" y="231140"/>
                  </a:lnTo>
                  <a:lnTo>
                    <a:pt x="0" y="264160"/>
                  </a:lnTo>
                  <a:lnTo>
                    <a:pt x="38" y="278130"/>
                  </a:lnTo>
                  <a:lnTo>
                    <a:pt x="3911" y="317500"/>
                  </a:lnTo>
                  <a:lnTo>
                    <a:pt x="13614" y="355600"/>
                  </a:lnTo>
                  <a:lnTo>
                    <a:pt x="25958" y="386080"/>
                  </a:lnTo>
                  <a:lnTo>
                    <a:pt x="28879" y="392430"/>
                  </a:lnTo>
                  <a:lnTo>
                    <a:pt x="31940" y="398780"/>
                  </a:lnTo>
                  <a:lnTo>
                    <a:pt x="35153" y="403860"/>
                  </a:lnTo>
                  <a:lnTo>
                    <a:pt x="38506" y="410210"/>
                  </a:lnTo>
                  <a:lnTo>
                    <a:pt x="41998" y="415290"/>
                  </a:lnTo>
                  <a:lnTo>
                    <a:pt x="45631" y="421640"/>
                  </a:lnTo>
                  <a:lnTo>
                    <a:pt x="49390" y="426720"/>
                  </a:lnTo>
                  <a:lnTo>
                    <a:pt x="53289" y="431800"/>
                  </a:lnTo>
                  <a:lnTo>
                    <a:pt x="57327" y="436880"/>
                  </a:lnTo>
                  <a:lnTo>
                    <a:pt x="61480" y="443230"/>
                  </a:lnTo>
                  <a:lnTo>
                    <a:pt x="65773" y="448310"/>
                  </a:lnTo>
                  <a:lnTo>
                    <a:pt x="70180" y="452120"/>
                  </a:lnTo>
                  <a:lnTo>
                    <a:pt x="74714" y="457200"/>
                  </a:lnTo>
                  <a:lnTo>
                    <a:pt x="79362" y="462280"/>
                  </a:lnTo>
                  <a:lnTo>
                    <a:pt x="84124" y="467360"/>
                  </a:lnTo>
                  <a:lnTo>
                    <a:pt x="89001" y="471170"/>
                  </a:lnTo>
                  <a:lnTo>
                    <a:pt x="93992" y="476250"/>
                  </a:lnTo>
                  <a:lnTo>
                    <a:pt x="99085" y="480060"/>
                  </a:lnTo>
                  <a:lnTo>
                    <a:pt x="104279" y="483870"/>
                  </a:lnTo>
                  <a:lnTo>
                    <a:pt x="109575" y="488950"/>
                  </a:lnTo>
                  <a:lnTo>
                    <a:pt x="114973" y="492760"/>
                  </a:lnTo>
                  <a:lnTo>
                    <a:pt x="120459" y="496570"/>
                  </a:lnTo>
                  <a:lnTo>
                    <a:pt x="126047" y="500380"/>
                  </a:lnTo>
                  <a:lnTo>
                    <a:pt x="131711" y="502920"/>
                  </a:lnTo>
                  <a:lnTo>
                    <a:pt x="137464" y="506730"/>
                  </a:lnTo>
                  <a:lnTo>
                    <a:pt x="143294" y="509270"/>
                  </a:lnTo>
                  <a:lnTo>
                    <a:pt x="149199" y="513080"/>
                  </a:lnTo>
                  <a:lnTo>
                    <a:pt x="173532" y="523240"/>
                  </a:lnTo>
                  <a:lnTo>
                    <a:pt x="186067" y="528320"/>
                  </a:lnTo>
                  <a:lnTo>
                    <a:pt x="192417" y="529590"/>
                  </a:lnTo>
                  <a:lnTo>
                    <a:pt x="198818" y="532130"/>
                  </a:lnTo>
                  <a:lnTo>
                    <a:pt x="211721" y="534670"/>
                  </a:lnTo>
                  <a:lnTo>
                    <a:pt x="218236" y="537210"/>
                  </a:lnTo>
                  <a:lnTo>
                    <a:pt x="224790" y="537210"/>
                  </a:lnTo>
                  <a:lnTo>
                    <a:pt x="244563" y="541020"/>
                  </a:lnTo>
                  <a:lnTo>
                    <a:pt x="257848" y="541020"/>
                  </a:lnTo>
                  <a:lnTo>
                    <a:pt x="264490" y="542290"/>
                  </a:lnTo>
                  <a:lnTo>
                    <a:pt x="277812" y="542290"/>
                  </a:lnTo>
                  <a:lnTo>
                    <a:pt x="284467" y="541020"/>
                  </a:lnTo>
                  <a:lnTo>
                    <a:pt x="297738" y="541020"/>
                  </a:lnTo>
                  <a:lnTo>
                    <a:pt x="317525" y="537210"/>
                  </a:lnTo>
                  <a:lnTo>
                    <a:pt x="324065" y="537210"/>
                  </a:lnTo>
                  <a:lnTo>
                    <a:pt x="330581" y="534670"/>
                  </a:lnTo>
                  <a:lnTo>
                    <a:pt x="343496" y="532130"/>
                  </a:lnTo>
                  <a:lnTo>
                    <a:pt x="349885" y="529590"/>
                  </a:lnTo>
                  <a:lnTo>
                    <a:pt x="356235" y="528320"/>
                  </a:lnTo>
                  <a:lnTo>
                    <a:pt x="368769" y="523240"/>
                  </a:lnTo>
                  <a:lnTo>
                    <a:pt x="393103" y="513080"/>
                  </a:lnTo>
                  <a:lnTo>
                    <a:pt x="399008" y="509270"/>
                  </a:lnTo>
                  <a:lnTo>
                    <a:pt x="401929" y="508000"/>
                  </a:lnTo>
                  <a:lnTo>
                    <a:pt x="404850" y="506730"/>
                  </a:lnTo>
                  <a:lnTo>
                    <a:pt x="410591" y="502920"/>
                  </a:lnTo>
                  <a:lnTo>
                    <a:pt x="416255" y="500380"/>
                  </a:lnTo>
                  <a:lnTo>
                    <a:pt x="421843" y="496570"/>
                  </a:lnTo>
                  <a:lnTo>
                    <a:pt x="427329" y="492760"/>
                  </a:lnTo>
                  <a:lnTo>
                    <a:pt x="432727" y="488950"/>
                  </a:lnTo>
                  <a:lnTo>
                    <a:pt x="438023" y="483870"/>
                  </a:lnTo>
                  <a:lnTo>
                    <a:pt x="443217" y="480060"/>
                  </a:lnTo>
                  <a:lnTo>
                    <a:pt x="448322" y="476250"/>
                  </a:lnTo>
                  <a:lnTo>
                    <a:pt x="453301" y="471170"/>
                  </a:lnTo>
                  <a:lnTo>
                    <a:pt x="458177" y="467360"/>
                  </a:lnTo>
                  <a:lnTo>
                    <a:pt x="462940" y="462280"/>
                  </a:lnTo>
                  <a:lnTo>
                    <a:pt x="467601" y="457200"/>
                  </a:lnTo>
                  <a:lnTo>
                    <a:pt x="472122" y="452120"/>
                  </a:lnTo>
                  <a:lnTo>
                    <a:pt x="476529" y="448310"/>
                  </a:lnTo>
                  <a:lnTo>
                    <a:pt x="480822" y="443230"/>
                  </a:lnTo>
                  <a:lnTo>
                    <a:pt x="484974" y="436880"/>
                  </a:lnTo>
                  <a:lnTo>
                    <a:pt x="489013" y="431800"/>
                  </a:lnTo>
                  <a:lnTo>
                    <a:pt x="492912" y="426720"/>
                  </a:lnTo>
                  <a:lnTo>
                    <a:pt x="496671" y="421640"/>
                  </a:lnTo>
                  <a:lnTo>
                    <a:pt x="500303" y="415290"/>
                  </a:lnTo>
                  <a:lnTo>
                    <a:pt x="503796" y="410210"/>
                  </a:lnTo>
                  <a:lnTo>
                    <a:pt x="507149" y="403860"/>
                  </a:lnTo>
                  <a:lnTo>
                    <a:pt x="510362" y="398780"/>
                  </a:lnTo>
                  <a:lnTo>
                    <a:pt x="513422" y="392430"/>
                  </a:lnTo>
                  <a:lnTo>
                    <a:pt x="516343" y="386080"/>
                  </a:lnTo>
                  <a:lnTo>
                    <a:pt x="519112" y="381000"/>
                  </a:lnTo>
                  <a:lnTo>
                    <a:pt x="521741" y="374650"/>
                  </a:lnTo>
                  <a:lnTo>
                    <a:pt x="534263" y="336550"/>
                  </a:lnTo>
                  <a:lnTo>
                    <a:pt x="541083" y="297180"/>
                  </a:lnTo>
                  <a:lnTo>
                    <a:pt x="542264" y="278130"/>
                  </a:lnTo>
                  <a:lnTo>
                    <a:pt x="542302" y="264160"/>
                  </a:lnTo>
                  <a:close/>
                </a:path>
              </a:pathLst>
            </a:custGeom>
            <a:solidFill>
              <a:srgbClr val="E9D66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pic>
        <p:nvPicPr>
          <p:cNvPr id="244" name="Google Shape;244;p12"/>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245" name="Google Shape;245;p12"/>
          <p:cNvSpPr/>
          <p:nvPr/>
        </p:nvSpPr>
        <p:spPr>
          <a:xfrm>
            <a:off x="0" y="0"/>
            <a:ext cx="7553959" cy="3050540"/>
          </a:xfrm>
          <a:custGeom>
            <a:avLst/>
            <a:gdLst/>
            <a:ahLst/>
            <a:cxnLst/>
            <a:rect l="l" t="t" r="r" b="b"/>
            <a:pathLst>
              <a:path w="7553959" h="3050540" extrusionOk="0">
                <a:moveTo>
                  <a:pt x="7553652" y="3050056"/>
                </a:moveTo>
                <a:lnTo>
                  <a:pt x="0" y="3050056"/>
                </a:lnTo>
                <a:lnTo>
                  <a:pt x="0" y="0"/>
                </a:lnTo>
                <a:lnTo>
                  <a:pt x="7553652" y="0"/>
                </a:lnTo>
                <a:lnTo>
                  <a:pt x="7553652" y="3050056"/>
                </a:lnTo>
                <a:close/>
              </a:path>
            </a:pathLst>
          </a:custGeom>
          <a:solidFill>
            <a:srgbClr val="E9D662"/>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46" name="Google Shape;246;p12"/>
          <p:cNvSpPr/>
          <p:nvPr/>
        </p:nvSpPr>
        <p:spPr>
          <a:xfrm>
            <a:off x="0" y="3050055"/>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F1E7A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47" name="Google Shape;247;p12"/>
          <p:cNvSpPr txBox="1">
            <a:spLocks noGrp="1"/>
          </p:cNvSpPr>
          <p:nvPr>
            <p:ph type="title"/>
          </p:nvPr>
        </p:nvSpPr>
        <p:spPr>
          <a:xfrm>
            <a:off x="417626" y="454625"/>
            <a:ext cx="6637800" cy="2195532"/>
          </a:xfrm>
          <a:prstGeom prst="rect">
            <a:avLst/>
          </a:prstGeom>
          <a:noFill/>
          <a:ln>
            <a:noFill/>
          </a:ln>
        </p:spPr>
        <p:txBody>
          <a:bodyPr spcFirstLastPara="1" wrap="square" lIns="0" tIns="81275" rIns="0" bIns="0" anchor="t" anchorCtr="0">
            <a:spAutoFit/>
          </a:bodyPr>
          <a:lstStyle/>
          <a:p>
            <a:pPr marL="12700" marR="5080" lvl="0" indent="0" algn="l" rtl="0">
              <a:lnSpc>
                <a:spcPct val="108809"/>
              </a:lnSpc>
              <a:spcBef>
                <a:spcPts val="0"/>
              </a:spcBef>
              <a:spcAft>
                <a:spcPts val="0"/>
              </a:spcAft>
              <a:buSzPts val="1400"/>
              <a:buNone/>
            </a:pPr>
            <a:r>
              <a:rPr lang="en-GB" dirty="0"/>
              <a:t>What teachers said </a:t>
            </a:r>
            <a:r>
              <a:rPr lang="en-GB" u="sng" dirty="0">
                <a:solidFill>
                  <a:srgbClr val="FAF6DF"/>
                </a:solidFill>
              </a:rPr>
              <a:t>before</a:t>
            </a:r>
            <a:r>
              <a:rPr lang="en-GB" dirty="0">
                <a:solidFill>
                  <a:srgbClr val="FAF6DF"/>
                </a:solidFill>
              </a:rPr>
              <a:t> and </a:t>
            </a:r>
            <a:r>
              <a:rPr lang="en-GB" u="sng" dirty="0">
                <a:solidFill>
                  <a:srgbClr val="FAF6DF"/>
                </a:solidFill>
              </a:rPr>
              <a:t>after</a:t>
            </a:r>
            <a:r>
              <a:rPr lang="en-GB" dirty="0">
                <a:solidFill>
                  <a:srgbClr val="FAF6DF"/>
                </a:solidFill>
              </a:rPr>
              <a:t> </a:t>
            </a:r>
            <a:r>
              <a:rPr lang="en-GB" dirty="0"/>
              <a:t>myHappymind</a:t>
            </a:r>
            <a:endParaRPr dirty="0"/>
          </a:p>
        </p:txBody>
      </p:sp>
      <p:sp>
        <p:nvSpPr>
          <p:cNvPr id="248" name="Google Shape;248;p12"/>
          <p:cNvSpPr txBox="1">
            <a:spLocks noGrp="1"/>
          </p:cNvSpPr>
          <p:nvPr>
            <p:ph type="ftr" idx="11"/>
          </p:nvPr>
        </p:nvSpPr>
        <p:spPr>
          <a:xfrm>
            <a:off x="7140622" y="10313475"/>
            <a:ext cx="303000" cy="166200"/>
          </a:xfrm>
          <a:prstGeom prst="rect">
            <a:avLst/>
          </a:prstGeom>
          <a:noFill/>
          <a:ln>
            <a:noFill/>
          </a:ln>
        </p:spPr>
        <p:txBody>
          <a:bodyPr spcFirstLastPara="1" wrap="square" lIns="0" tIns="12050" rIns="0" bIns="0" anchor="t" anchorCtr="0">
            <a:spAutoFit/>
          </a:bodyPr>
          <a:lstStyle/>
          <a:p>
            <a:pPr marL="0" lvl="0" indent="0" algn="l" rtl="0">
              <a:lnSpc>
                <a:spcPct val="100000"/>
              </a:lnSpc>
              <a:spcBef>
                <a:spcPts val="0"/>
              </a:spcBef>
              <a:spcAft>
                <a:spcPts val="0"/>
              </a:spcAft>
              <a:buSzPts val="1400"/>
              <a:buNone/>
            </a:pPr>
            <a:r>
              <a:rPr lang="en-GB"/>
              <a:t>11</a:t>
            </a:r>
            <a:endParaRPr/>
          </a:p>
        </p:txBody>
      </p:sp>
      <p:pic>
        <p:nvPicPr>
          <p:cNvPr id="249" name="Google Shape;249;p12"/>
          <p:cNvPicPr preferRelativeResize="0"/>
          <p:nvPr/>
        </p:nvPicPr>
        <p:blipFill rotWithShape="1">
          <a:blip r:embed="rId4">
            <a:alphaModFix/>
          </a:blip>
          <a:srcRect/>
          <a:stretch/>
        </p:blipFill>
        <p:spPr>
          <a:xfrm>
            <a:off x="3916986" y="4257787"/>
            <a:ext cx="542591" cy="3798137"/>
          </a:xfrm>
          <a:prstGeom prst="rect">
            <a:avLst/>
          </a:prstGeom>
          <a:noFill/>
          <a:ln>
            <a:noFill/>
          </a:ln>
        </p:spPr>
      </p:pic>
      <p:sp>
        <p:nvSpPr>
          <p:cNvPr id="250" name="Google Shape;250;p12"/>
          <p:cNvSpPr txBox="1"/>
          <p:nvPr/>
        </p:nvSpPr>
        <p:spPr>
          <a:xfrm>
            <a:off x="4766568" y="4057946"/>
            <a:ext cx="2374054" cy="1505397"/>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E9D662"/>
                </a:solidFill>
                <a:latin typeface="Montserrat ExtraBold"/>
                <a:ea typeface="Montserrat ExtraBold"/>
                <a:cs typeface="Montserrat ExtraBold"/>
                <a:sym typeface="Montserrat ExtraBold"/>
              </a:rPr>
              <a:t>100</a:t>
            </a:r>
            <a:r>
              <a:rPr lang="en-GB" sz="3600" b="1" i="0" u="none" strike="noStrike" cap="none" dirty="0">
                <a:solidFill>
                  <a:srgbClr val="E9D662"/>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75"/>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have seen their children getting more excited about setting goals for themselves.</a:t>
            </a:r>
            <a:endParaRPr sz="1200" b="0" i="0" u="none" strike="noStrike" cap="none" dirty="0">
              <a:solidFill>
                <a:srgbClr val="000000"/>
              </a:solidFill>
              <a:latin typeface="Montserrat Medium"/>
              <a:ea typeface="Montserrat Medium"/>
              <a:cs typeface="Montserrat Medium"/>
              <a:sym typeface="Montserrat Medium"/>
            </a:endParaRPr>
          </a:p>
        </p:txBody>
      </p:sp>
      <p:sp>
        <p:nvSpPr>
          <p:cNvPr id="251" name="Google Shape;251;p12"/>
          <p:cNvSpPr txBox="1"/>
          <p:nvPr/>
        </p:nvSpPr>
        <p:spPr>
          <a:xfrm>
            <a:off x="4745411" y="5666810"/>
            <a:ext cx="2045523" cy="1717763"/>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E9D662"/>
                </a:solidFill>
                <a:latin typeface="Montserrat ExtraBold"/>
                <a:ea typeface="Montserrat ExtraBold"/>
                <a:cs typeface="Montserrat ExtraBold"/>
                <a:sym typeface="Montserrat ExtraBold"/>
              </a:rPr>
              <a:t>100</a:t>
            </a:r>
            <a:r>
              <a:rPr lang="en-GB" sz="3600" b="1" i="0" u="none" strike="noStrike" cap="none" dirty="0">
                <a:solidFill>
                  <a:srgbClr val="E9D662"/>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have seen an improvement in their children's resilience and perseverance when trying to achieve their goals.</a:t>
            </a:r>
            <a:endParaRPr sz="1200" b="0" i="0" u="none" strike="noStrike" cap="none" dirty="0">
              <a:solidFill>
                <a:srgbClr val="000000"/>
              </a:solidFill>
              <a:latin typeface="Montserrat Medium"/>
              <a:ea typeface="Montserrat Medium"/>
              <a:cs typeface="Montserrat Medium"/>
              <a:sym typeface="Montserrat Medium"/>
            </a:endParaRPr>
          </a:p>
        </p:txBody>
      </p:sp>
      <p:sp>
        <p:nvSpPr>
          <p:cNvPr id="252" name="Google Shape;252;p12"/>
          <p:cNvSpPr txBox="1"/>
          <p:nvPr/>
        </p:nvSpPr>
        <p:spPr>
          <a:xfrm>
            <a:off x="4766568" y="7504151"/>
            <a:ext cx="2045523" cy="1505397"/>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3600"/>
              <a:buFont typeface="Arial"/>
              <a:buNone/>
            </a:pPr>
            <a:r>
              <a:rPr lang="en-GB" sz="3600" b="1" dirty="0">
                <a:solidFill>
                  <a:srgbClr val="E9D662"/>
                </a:solidFill>
                <a:latin typeface="Montserrat ExtraBold"/>
                <a:ea typeface="Montserrat ExtraBold"/>
                <a:cs typeface="Montserrat ExtraBold"/>
                <a:sym typeface="Montserrat ExtraBold"/>
              </a:rPr>
              <a:t>100</a:t>
            </a:r>
            <a:r>
              <a:rPr lang="en-GB" sz="3600" b="1" i="0" u="none" strike="noStrike" cap="none" dirty="0">
                <a:solidFill>
                  <a:srgbClr val="E9D662"/>
                </a:solidFill>
                <a:latin typeface="Montserrat ExtraBold"/>
                <a:ea typeface="Montserrat ExtraBold"/>
                <a:cs typeface="Montserrat ExtraBold"/>
                <a:sym typeface="Montserrat ExtraBold"/>
              </a:rPr>
              <a:t>%</a:t>
            </a:r>
            <a:endParaRPr sz="3600" b="0" i="0" u="none" strike="noStrike" cap="none" dirty="0">
              <a:solidFill>
                <a:srgbClr val="000000"/>
              </a:solidFill>
              <a:latin typeface="Montserrat ExtraBold"/>
              <a:ea typeface="Montserrat ExtraBold"/>
              <a:cs typeface="Montserrat ExtraBold"/>
              <a:sym typeface="Montserrat ExtraBold"/>
            </a:endParaRPr>
          </a:p>
          <a:p>
            <a:pPr marL="12700" marR="5080" lvl="0" indent="0" algn="l" rtl="0">
              <a:lnSpc>
                <a:spcPct val="114500"/>
              </a:lnSpc>
              <a:spcBef>
                <a:spcPts val="690"/>
              </a:spcBef>
              <a:spcAft>
                <a:spcPts val="0"/>
              </a:spcAft>
              <a:buClr>
                <a:srgbClr val="000000"/>
              </a:buClr>
              <a:buSzPts val="1200"/>
              <a:buFont typeface="Arial"/>
              <a:buNone/>
            </a:pPr>
            <a:r>
              <a:rPr lang="en-GB" sz="1200" b="0" i="0" u="none" strike="noStrike" cap="none" dirty="0">
                <a:solidFill>
                  <a:srgbClr val="545357"/>
                </a:solidFill>
                <a:latin typeface="Montserrat Medium"/>
                <a:ea typeface="Montserrat Medium"/>
                <a:cs typeface="Montserrat Medium"/>
                <a:sym typeface="Montserrat Medium"/>
              </a:rPr>
              <a:t>of teachers have been able to use the 'goal setting' language through regular teaching.</a:t>
            </a:r>
            <a:endParaRPr sz="1200" b="0" i="0" u="none" strike="noStrike" cap="none" dirty="0">
              <a:solidFill>
                <a:srgbClr val="000000"/>
              </a:solidFill>
              <a:latin typeface="Montserrat Medium"/>
              <a:ea typeface="Montserrat Medium"/>
              <a:cs typeface="Montserrat Medium"/>
              <a:sym typeface="Montserrat Medium"/>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grpSp>
        <p:nvGrpSpPr>
          <p:cNvPr id="257" name="Google Shape;257;g2b319b278e7_0_0"/>
          <p:cNvGrpSpPr/>
          <p:nvPr/>
        </p:nvGrpSpPr>
        <p:grpSpPr>
          <a:xfrm>
            <a:off x="0" y="0"/>
            <a:ext cx="7553959" cy="2206411"/>
            <a:chOff x="0" y="0"/>
            <a:chExt cx="7553959" cy="2206411"/>
          </a:xfrm>
        </p:grpSpPr>
        <p:sp>
          <p:nvSpPr>
            <p:cNvPr id="258" name="Google Shape;258;g2b319b278e7_0_0"/>
            <p:cNvSpPr/>
            <p:nvPr/>
          </p:nvSpPr>
          <p:spPr>
            <a:xfrm>
              <a:off x="0" y="0"/>
              <a:ext cx="7553959" cy="1978025"/>
            </a:xfrm>
            <a:custGeom>
              <a:avLst/>
              <a:gdLst/>
              <a:ahLst/>
              <a:cxnLst/>
              <a:rect l="l" t="t" r="r" b="b"/>
              <a:pathLst>
                <a:path w="7553959" h="1978025" extrusionOk="0">
                  <a:moveTo>
                    <a:pt x="7553652" y="1977525"/>
                  </a:moveTo>
                  <a:lnTo>
                    <a:pt x="0" y="1977525"/>
                  </a:lnTo>
                  <a:lnTo>
                    <a:pt x="0" y="0"/>
                  </a:lnTo>
                  <a:lnTo>
                    <a:pt x="7553652" y="0"/>
                  </a:lnTo>
                  <a:lnTo>
                    <a:pt x="7553652" y="1977525"/>
                  </a:lnTo>
                  <a:close/>
                </a:path>
              </a:pathLst>
            </a:custGeom>
            <a:solidFill>
              <a:srgbClr val="BF80B3"/>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59" name="Google Shape;259;g2b319b278e7_0_0"/>
            <p:cNvSpPr/>
            <p:nvPr/>
          </p:nvSpPr>
          <p:spPr>
            <a:xfrm>
              <a:off x="0" y="1974636"/>
              <a:ext cx="7553959" cy="231775"/>
            </a:xfrm>
            <a:custGeom>
              <a:avLst/>
              <a:gdLst/>
              <a:ahLst/>
              <a:cxnLst/>
              <a:rect l="l" t="t" r="r" b="b"/>
              <a:pathLst>
                <a:path w="7553959" h="231775" extrusionOk="0">
                  <a:moveTo>
                    <a:pt x="7553652" y="231298"/>
                  </a:moveTo>
                  <a:lnTo>
                    <a:pt x="0" y="231298"/>
                  </a:lnTo>
                  <a:lnTo>
                    <a:pt x="0" y="0"/>
                  </a:lnTo>
                  <a:lnTo>
                    <a:pt x="7553652" y="0"/>
                  </a:lnTo>
                  <a:lnTo>
                    <a:pt x="7553652" y="231298"/>
                  </a:lnTo>
                  <a:close/>
                </a:path>
              </a:pathLst>
            </a:custGeom>
            <a:solidFill>
              <a:srgbClr val="D9B3D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grpSp>
      <p:sp>
        <p:nvSpPr>
          <p:cNvPr id="260" name="Google Shape;260;g2b319b278e7_0_0"/>
          <p:cNvSpPr txBox="1"/>
          <p:nvPr/>
        </p:nvSpPr>
        <p:spPr>
          <a:xfrm>
            <a:off x="417639" y="625700"/>
            <a:ext cx="6109800" cy="689400"/>
          </a:xfrm>
          <a:prstGeom prst="rect">
            <a:avLst/>
          </a:prstGeom>
          <a:noFill/>
          <a:ln>
            <a:noFill/>
          </a:ln>
        </p:spPr>
        <p:txBody>
          <a:bodyPr spcFirstLastPara="1" wrap="square" lIns="0" tIns="12050" rIns="0" bIns="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4400" b="1" i="0" u="none" strike="noStrike" cap="none">
                <a:solidFill>
                  <a:srgbClr val="FBF6F1"/>
                </a:solidFill>
                <a:latin typeface="Montserrat"/>
                <a:ea typeface="Montserrat"/>
                <a:cs typeface="Montserrat"/>
                <a:sym typeface="Montserrat"/>
              </a:rPr>
              <a:t>Feedback</a:t>
            </a:r>
            <a:endParaRPr sz="4400" b="0" i="0" u="none" strike="noStrike" cap="none">
              <a:solidFill>
                <a:srgbClr val="000000"/>
              </a:solidFill>
              <a:latin typeface="Montserrat"/>
              <a:ea typeface="Montserrat"/>
              <a:cs typeface="Montserrat"/>
              <a:sym typeface="Montserrat"/>
            </a:endParaRPr>
          </a:p>
        </p:txBody>
      </p:sp>
      <p:sp>
        <p:nvSpPr>
          <p:cNvPr id="261" name="Google Shape;261;g2b319b278e7_0_0"/>
          <p:cNvSpPr txBox="1"/>
          <p:nvPr/>
        </p:nvSpPr>
        <p:spPr>
          <a:xfrm>
            <a:off x="797128" y="3956066"/>
            <a:ext cx="6191100" cy="5222712"/>
          </a:xfrm>
          <a:prstGeom prst="rect">
            <a:avLst/>
          </a:prstGeom>
          <a:noFill/>
          <a:ln>
            <a:noFill/>
          </a:ln>
        </p:spPr>
        <p:txBody>
          <a:bodyPr spcFirstLastPara="1" wrap="square" lIns="0" tIns="1270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endParaRPr sz="1500" b="1" i="1" u="none" strike="noStrike" cap="none" dirty="0">
              <a:solidFill>
                <a:srgbClr val="545357"/>
              </a:solidFill>
              <a:latin typeface="Montserrat"/>
              <a:ea typeface="Montserrat"/>
              <a:cs typeface="Montserrat"/>
              <a:sym typeface="Montserrat"/>
            </a:endParaRPr>
          </a:p>
          <a:p>
            <a:pPr marL="0" marR="0" lvl="0" indent="0" algn="l" rtl="0">
              <a:lnSpc>
                <a:spcPct val="100000"/>
              </a:lnSpc>
              <a:spcBef>
                <a:spcPts val="0"/>
              </a:spcBef>
              <a:spcAft>
                <a:spcPts val="0"/>
              </a:spcAft>
              <a:buClr>
                <a:srgbClr val="000000"/>
              </a:buClr>
              <a:buSzPts val="1500"/>
              <a:buFont typeface="Arial"/>
              <a:buNone/>
            </a:pPr>
            <a:r>
              <a:rPr lang="en-GB" sz="1800" b="1" i="1" u="none" strike="noStrike" cap="none" dirty="0">
                <a:solidFill>
                  <a:srgbClr val="888888"/>
                </a:solidFill>
                <a:latin typeface="Montserrat"/>
                <a:ea typeface="Montserrat"/>
                <a:cs typeface="Montserrat"/>
                <a:sym typeface="Montserrat"/>
              </a:rPr>
              <a:t>“Children have lots of fun thinking of Happy Breathing.”</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800" b="1" i="1" u="none" strike="noStrike" cap="none" dirty="0">
              <a:solidFill>
                <a:srgbClr val="888888"/>
              </a:solidFill>
              <a:latin typeface="Montserrat"/>
              <a:ea typeface="Montserrat"/>
              <a:cs typeface="Montserrat"/>
              <a:sym typeface="Montserrat"/>
            </a:endParaRPr>
          </a:p>
          <a:p>
            <a:pPr marL="0" marR="0" lvl="0" indent="0" algn="l" rtl="0">
              <a:lnSpc>
                <a:spcPct val="100000"/>
              </a:lnSpc>
              <a:spcBef>
                <a:spcPts val="0"/>
              </a:spcBef>
              <a:spcAft>
                <a:spcPts val="0"/>
              </a:spcAft>
              <a:buClr>
                <a:srgbClr val="000000"/>
              </a:buClr>
              <a:buSzPts val="1500"/>
              <a:buFont typeface="Arial"/>
              <a:buNone/>
            </a:pPr>
            <a:r>
              <a:rPr lang="en-GB" sz="1800" b="1" i="1" u="none" strike="noStrike" cap="none" dirty="0">
                <a:solidFill>
                  <a:srgbClr val="888888"/>
                </a:solidFill>
                <a:latin typeface="Montserrat"/>
                <a:ea typeface="Montserrat"/>
                <a:cs typeface="Montserrat"/>
                <a:sym typeface="Montserrat"/>
              </a:rPr>
              <a:t>“The children are able to tell anyone who will listen about neuroplasticity and the character strengths - it is really lovely to hear in children so young.”</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800" b="1" i="1" u="none" strike="noStrike" cap="none" dirty="0">
              <a:solidFill>
                <a:srgbClr val="888888"/>
              </a:solidFill>
              <a:latin typeface="Montserrat"/>
              <a:ea typeface="Montserrat"/>
              <a:cs typeface="Montserrat"/>
              <a:sym typeface="Montserrat"/>
            </a:endParaRPr>
          </a:p>
          <a:p>
            <a:pPr marL="0" marR="0" lvl="0" indent="0" algn="l" rtl="0">
              <a:lnSpc>
                <a:spcPct val="100000"/>
              </a:lnSpc>
              <a:spcBef>
                <a:spcPts val="0"/>
              </a:spcBef>
              <a:spcAft>
                <a:spcPts val="0"/>
              </a:spcAft>
              <a:buClr>
                <a:srgbClr val="000000"/>
              </a:buClr>
              <a:buSzPts val="1500"/>
              <a:buFont typeface="Arial"/>
              <a:buNone/>
            </a:pPr>
            <a:r>
              <a:rPr lang="en-GB" sz="1800" b="1" i="1" u="none" strike="noStrike" cap="none" dirty="0">
                <a:solidFill>
                  <a:srgbClr val="888888"/>
                </a:solidFill>
                <a:latin typeface="Montserrat"/>
                <a:ea typeface="Montserrat"/>
                <a:cs typeface="Montserrat"/>
                <a:sym typeface="Montserrat"/>
              </a:rPr>
              <a:t>“</a:t>
            </a:r>
            <a:r>
              <a:rPr lang="en-GB" sz="1800" b="1" i="1" dirty="0">
                <a:solidFill>
                  <a:srgbClr val="888888"/>
                </a:solidFill>
                <a:latin typeface="Montserrat"/>
                <a:ea typeface="Montserrat"/>
                <a:cs typeface="Montserrat"/>
                <a:sym typeface="Montserrat"/>
              </a:rPr>
              <a:t>T</a:t>
            </a:r>
            <a:r>
              <a:rPr lang="en-GB" sz="1800" b="1" i="1" u="none" strike="noStrike" cap="none" dirty="0">
                <a:solidFill>
                  <a:srgbClr val="888888"/>
                </a:solidFill>
                <a:latin typeface="Montserrat"/>
                <a:ea typeface="Montserrat"/>
                <a:cs typeface="Montserrat"/>
                <a:sym typeface="Montserrat"/>
              </a:rPr>
              <a:t>he children are showing more gratitude to each other.”</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800" b="1" i="1" u="none" strike="noStrike" cap="none" dirty="0">
              <a:solidFill>
                <a:srgbClr val="888888"/>
              </a:solidFill>
              <a:latin typeface="Montserrat"/>
              <a:ea typeface="Montserrat"/>
              <a:cs typeface="Montserrat"/>
              <a:sym typeface="Montserrat"/>
            </a:endParaRPr>
          </a:p>
          <a:p>
            <a:pPr marL="0" marR="0" lvl="0" indent="0" algn="l" rtl="0">
              <a:lnSpc>
                <a:spcPct val="100000"/>
              </a:lnSpc>
              <a:spcBef>
                <a:spcPts val="0"/>
              </a:spcBef>
              <a:spcAft>
                <a:spcPts val="0"/>
              </a:spcAft>
              <a:buClr>
                <a:srgbClr val="000000"/>
              </a:buClr>
              <a:buSzPts val="1500"/>
              <a:buFont typeface="Arial"/>
              <a:buNone/>
            </a:pPr>
            <a:r>
              <a:rPr lang="en-GB" sz="1800" b="1" i="1" u="none" strike="noStrike" cap="none" dirty="0">
                <a:solidFill>
                  <a:srgbClr val="888888"/>
                </a:solidFill>
                <a:latin typeface="Montserrat"/>
                <a:ea typeface="Montserrat"/>
                <a:cs typeface="Montserrat"/>
                <a:sym typeface="Montserrat"/>
              </a:rPr>
              <a:t>“It has helped the children to understand what active listening is.”</a:t>
            </a:r>
          </a:p>
          <a:p>
            <a:pPr marL="0" marR="0" lvl="0" indent="0" algn="l" rtl="0">
              <a:lnSpc>
                <a:spcPct val="100000"/>
              </a:lnSpc>
              <a:spcBef>
                <a:spcPts val="0"/>
              </a:spcBef>
              <a:spcAft>
                <a:spcPts val="0"/>
              </a:spcAft>
              <a:buClr>
                <a:srgbClr val="000000"/>
              </a:buClr>
              <a:buSzPts val="1500"/>
              <a:buFont typeface="Arial"/>
              <a:buNone/>
            </a:pPr>
            <a:endParaRPr lang="en-GB" sz="1800" b="1" i="1" dirty="0">
              <a:solidFill>
                <a:srgbClr val="888888"/>
              </a:solidFill>
              <a:latin typeface="Montserrat"/>
              <a:sym typeface="Montserrat"/>
            </a:endParaRPr>
          </a:p>
          <a:p>
            <a:pPr marL="0" marR="0" lvl="0" indent="0" algn="l" rtl="0">
              <a:lnSpc>
                <a:spcPct val="100000"/>
              </a:lnSpc>
              <a:spcBef>
                <a:spcPts val="0"/>
              </a:spcBef>
              <a:spcAft>
                <a:spcPts val="0"/>
              </a:spcAft>
              <a:buClr>
                <a:srgbClr val="000000"/>
              </a:buClr>
              <a:buSzPts val="1500"/>
              <a:buFont typeface="Arial"/>
              <a:buNone/>
            </a:pPr>
            <a:r>
              <a:rPr lang="en-GB" sz="1800" b="1" i="1" u="none" strike="noStrike" cap="none" dirty="0">
                <a:solidFill>
                  <a:srgbClr val="888888"/>
                </a:solidFill>
                <a:latin typeface="Montserrat"/>
                <a:ea typeface="Arial"/>
                <a:cs typeface="Arial"/>
                <a:sym typeface="Montserrat"/>
              </a:rPr>
              <a:t>“I have seen my children get enjoyment out of achieving their goals and seeing an improvement in themselves and in their learning.”</a:t>
            </a:r>
            <a:endParaRPr sz="1500" b="1" i="1" u="none" strike="noStrike" cap="none" dirty="0">
              <a:solidFill>
                <a:srgbClr val="545357"/>
              </a:solidFill>
              <a:latin typeface="Montserrat"/>
              <a:ea typeface="Montserrat"/>
              <a:cs typeface="Montserrat"/>
              <a:sym typeface="Montserrat"/>
            </a:endParaRPr>
          </a:p>
          <a:p>
            <a:pPr marL="12700" marR="5080" lvl="0" indent="0" algn="l" rtl="0">
              <a:lnSpc>
                <a:spcPct val="116599"/>
              </a:lnSpc>
              <a:spcBef>
                <a:spcPts val="0"/>
              </a:spcBef>
              <a:spcAft>
                <a:spcPts val="0"/>
              </a:spcAft>
              <a:buClr>
                <a:srgbClr val="000000"/>
              </a:buClr>
              <a:buSzPts val="1500"/>
              <a:buFont typeface="Arial"/>
              <a:buNone/>
            </a:pPr>
            <a:endParaRPr sz="1500" b="1" i="1" u="none" strike="noStrike" cap="none" dirty="0">
              <a:solidFill>
                <a:srgbClr val="545357"/>
              </a:solidFill>
              <a:latin typeface="Montserrat"/>
              <a:ea typeface="Montserrat"/>
              <a:cs typeface="Montserrat"/>
              <a:sym typeface="Montserrat"/>
            </a:endParaRPr>
          </a:p>
        </p:txBody>
      </p:sp>
      <p:pic>
        <p:nvPicPr>
          <p:cNvPr id="263" name="Google Shape;263;g2b319b278e7_0_0"/>
          <p:cNvPicPr preferRelativeResize="0"/>
          <p:nvPr/>
        </p:nvPicPr>
        <p:blipFill rotWithShape="1">
          <a:blip r:embed="rId3">
            <a:alphaModFix/>
          </a:blip>
          <a:srcRect/>
          <a:stretch/>
        </p:blipFill>
        <p:spPr>
          <a:xfrm>
            <a:off x="9508" y="10531667"/>
            <a:ext cx="7546483" cy="228408"/>
          </a:xfrm>
          <a:prstGeom prst="rect">
            <a:avLst/>
          </a:prstGeom>
          <a:noFill/>
          <a:ln>
            <a:noFill/>
          </a:ln>
        </p:spPr>
      </p:pic>
      <p:sp>
        <p:nvSpPr>
          <p:cNvPr id="264" name="Google Shape;264;g2b319b278e7_0_0"/>
          <p:cNvSpPr txBox="1">
            <a:spLocks noGrp="1"/>
          </p:cNvSpPr>
          <p:nvPr>
            <p:ph type="ftr" idx="11"/>
          </p:nvPr>
        </p:nvSpPr>
        <p:spPr>
          <a:xfrm>
            <a:off x="6988228" y="10161075"/>
            <a:ext cx="362400" cy="166200"/>
          </a:xfrm>
          <a:prstGeom prst="rect">
            <a:avLst/>
          </a:prstGeom>
          <a:noFill/>
          <a:ln>
            <a:noFill/>
          </a:ln>
        </p:spPr>
        <p:txBody>
          <a:bodyPr spcFirstLastPara="1" wrap="square" lIns="0" tIns="12050" rIns="0" bIns="0" anchor="t" anchorCtr="0">
            <a:spAutoFit/>
          </a:bodyPr>
          <a:lstStyle/>
          <a:p>
            <a:pPr marL="12700" lvl="0" indent="0" algn="l" rtl="0">
              <a:lnSpc>
                <a:spcPct val="100000"/>
              </a:lnSpc>
              <a:spcBef>
                <a:spcPts val="0"/>
              </a:spcBef>
              <a:spcAft>
                <a:spcPts val="0"/>
              </a:spcAft>
              <a:buSzPts val="1400"/>
              <a:buNone/>
            </a:pPr>
            <a:r>
              <a:rPr lang="en-GB" dirty="0"/>
              <a:t>12</a:t>
            </a:r>
            <a:endParaRPr dirty="0"/>
          </a:p>
        </p:txBody>
      </p:sp>
      <p:pic>
        <p:nvPicPr>
          <p:cNvPr id="2" name="Picture 1">
            <a:extLst>
              <a:ext uri="{FF2B5EF4-FFF2-40B4-BE49-F238E27FC236}">
                <a16:creationId xmlns:a16="http://schemas.microsoft.com/office/drawing/2014/main" id="{29F6A75A-4526-7D4A-A93F-8DD539F298DC}"/>
              </a:ext>
            </a:extLst>
          </p:cNvPr>
          <p:cNvPicPr>
            <a:picLocks noChangeAspect="1"/>
          </p:cNvPicPr>
          <p:nvPr/>
        </p:nvPicPr>
        <p:blipFill>
          <a:blip r:embed="rId4"/>
          <a:stretch>
            <a:fillRect/>
          </a:stretch>
        </p:blipFill>
        <p:spPr>
          <a:xfrm>
            <a:off x="3143852" y="2410803"/>
            <a:ext cx="1268796" cy="126879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82"/>
        <p:cNvGrpSpPr/>
        <p:nvPr/>
      </p:nvGrpSpPr>
      <p:grpSpPr>
        <a:xfrm>
          <a:off x="0" y="0"/>
          <a:ext cx="0" cy="0"/>
          <a:chOff x="0" y="0"/>
          <a:chExt cx="0" cy="0"/>
        </a:xfrm>
      </p:grpSpPr>
      <p:sp>
        <p:nvSpPr>
          <p:cNvPr id="283" name="Google Shape;283;p18"/>
          <p:cNvSpPr/>
          <p:nvPr/>
        </p:nvSpPr>
        <p:spPr>
          <a:xfrm>
            <a:off x="0" y="6038"/>
            <a:ext cx="7556500" cy="10687685"/>
          </a:xfrm>
          <a:custGeom>
            <a:avLst/>
            <a:gdLst/>
            <a:ahLst/>
            <a:cxnLst/>
            <a:rect l="l" t="t" r="r" b="b"/>
            <a:pathLst>
              <a:path w="7556500" h="10687685" extrusionOk="0">
                <a:moveTo>
                  <a:pt x="7556499" y="10687592"/>
                </a:moveTo>
                <a:lnTo>
                  <a:pt x="0" y="10687592"/>
                </a:lnTo>
                <a:lnTo>
                  <a:pt x="0" y="0"/>
                </a:lnTo>
                <a:lnTo>
                  <a:pt x="7556499" y="0"/>
                </a:lnTo>
                <a:lnTo>
                  <a:pt x="7556499" y="10687592"/>
                </a:lnTo>
                <a:close/>
              </a:path>
            </a:pathLst>
          </a:custGeom>
          <a:solidFill>
            <a:srgbClr val="FBF6F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84" name="Google Shape;284;p18"/>
          <p:cNvPicPr preferRelativeResize="0"/>
          <p:nvPr/>
        </p:nvPicPr>
        <p:blipFill rotWithShape="1">
          <a:blip r:embed="rId3">
            <a:alphaModFix/>
          </a:blip>
          <a:srcRect/>
          <a:stretch/>
        </p:blipFill>
        <p:spPr>
          <a:xfrm>
            <a:off x="9508" y="10531667"/>
            <a:ext cx="7546483" cy="228408"/>
          </a:xfrm>
          <a:prstGeom prst="rect">
            <a:avLst/>
          </a:prstGeom>
          <a:noFill/>
          <a:ln>
            <a:noFill/>
          </a:ln>
        </p:spPr>
      </p:pic>
      <p:pic>
        <p:nvPicPr>
          <p:cNvPr id="285" name="Google Shape;285;p18"/>
          <p:cNvPicPr preferRelativeResize="0"/>
          <p:nvPr/>
        </p:nvPicPr>
        <p:blipFill rotWithShape="1">
          <a:blip r:embed="rId4">
            <a:alphaModFix/>
          </a:blip>
          <a:srcRect/>
          <a:stretch/>
        </p:blipFill>
        <p:spPr>
          <a:xfrm>
            <a:off x="3897506" y="6453489"/>
            <a:ext cx="142755" cy="209308"/>
          </a:xfrm>
          <a:prstGeom prst="rect">
            <a:avLst/>
          </a:prstGeom>
          <a:noFill/>
          <a:ln>
            <a:noFill/>
          </a:ln>
        </p:spPr>
      </p:pic>
      <p:pic>
        <p:nvPicPr>
          <p:cNvPr id="286" name="Google Shape;286;p18"/>
          <p:cNvPicPr preferRelativeResize="0"/>
          <p:nvPr/>
        </p:nvPicPr>
        <p:blipFill rotWithShape="1">
          <a:blip r:embed="rId5">
            <a:alphaModFix/>
          </a:blip>
          <a:srcRect/>
          <a:stretch/>
        </p:blipFill>
        <p:spPr>
          <a:xfrm>
            <a:off x="3888042" y="7014068"/>
            <a:ext cx="161666" cy="123721"/>
          </a:xfrm>
          <a:prstGeom prst="rect">
            <a:avLst/>
          </a:prstGeom>
          <a:noFill/>
          <a:ln>
            <a:noFill/>
          </a:ln>
        </p:spPr>
      </p:pic>
      <p:pic>
        <p:nvPicPr>
          <p:cNvPr id="287" name="Google Shape;287;p18"/>
          <p:cNvPicPr preferRelativeResize="0"/>
          <p:nvPr/>
        </p:nvPicPr>
        <p:blipFill rotWithShape="1">
          <a:blip r:embed="rId6">
            <a:alphaModFix/>
          </a:blip>
          <a:srcRect/>
          <a:stretch/>
        </p:blipFill>
        <p:spPr>
          <a:xfrm>
            <a:off x="3902253" y="7336584"/>
            <a:ext cx="133253" cy="171315"/>
          </a:xfrm>
          <a:prstGeom prst="rect">
            <a:avLst/>
          </a:prstGeom>
          <a:noFill/>
          <a:ln>
            <a:noFill/>
          </a:ln>
        </p:spPr>
      </p:pic>
      <p:pic>
        <p:nvPicPr>
          <p:cNvPr id="288" name="Google Shape;288;p18"/>
          <p:cNvPicPr preferRelativeResize="0"/>
          <p:nvPr/>
        </p:nvPicPr>
        <p:blipFill rotWithShape="1">
          <a:blip r:embed="rId7">
            <a:alphaModFix/>
          </a:blip>
          <a:srcRect/>
          <a:stretch/>
        </p:blipFill>
        <p:spPr>
          <a:xfrm>
            <a:off x="3888069" y="7697149"/>
            <a:ext cx="161718" cy="161685"/>
          </a:xfrm>
          <a:prstGeom prst="rect">
            <a:avLst/>
          </a:prstGeom>
          <a:noFill/>
          <a:ln>
            <a:noFill/>
          </a:ln>
        </p:spPr>
      </p:pic>
      <p:pic>
        <p:nvPicPr>
          <p:cNvPr id="289" name="Google Shape;289;p18"/>
          <p:cNvPicPr preferRelativeResize="0"/>
          <p:nvPr/>
        </p:nvPicPr>
        <p:blipFill rotWithShape="1">
          <a:blip r:embed="rId8">
            <a:alphaModFix/>
          </a:blip>
          <a:srcRect/>
          <a:stretch/>
        </p:blipFill>
        <p:spPr>
          <a:xfrm>
            <a:off x="3888031" y="8423149"/>
            <a:ext cx="161789" cy="161789"/>
          </a:xfrm>
          <a:prstGeom prst="rect">
            <a:avLst/>
          </a:prstGeom>
          <a:noFill/>
          <a:ln>
            <a:noFill/>
          </a:ln>
        </p:spPr>
      </p:pic>
      <p:pic>
        <p:nvPicPr>
          <p:cNvPr id="290" name="Google Shape;290;p18"/>
          <p:cNvPicPr preferRelativeResize="0"/>
          <p:nvPr/>
        </p:nvPicPr>
        <p:blipFill rotWithShape="1">
          <a:blip r:embed="rId9">
            <a:alphaModFix/>
          </a:blip>
          <a:srcRect/>
          <a:stretch/>
        </p:blipFill>
        <p:spPr>
          <a:xfrm>
            <a:off x="3887981" y="8055337"/>
            <a:ext cx="161789" cy="161789"/>
          </a:xfrm>
          <a:prstGeom prst="rect">
            <a:avLst/>
          </a:prstGeom>
          <a:noFill/>
          <a:ln>
            <a:noFill/>
          </a:ln>
        </p:spPr>
      </p:pic>
      <p:sp>
        <p:nvSpPr>
          <p:cNvPr id="291" name="Google Shape;291;p18"/>
          <p:cNvSpPr/>
          <p:nvPr/>
        </p:nvSpPr>
        <p:spPr>
          <a:xfrm>
            <a:off x="430316" y="5037180"/>
            <a:ext cx="1583690" cy="231775"/>
          </a:xfrm>
          <a:custGeom>
            <a:avLst/>
            <a:gdLst/>
            <a:ahLst/>
            <a:cxnLst/>
            <a:rect l="l" t="t" r="r" b="b"/>
            <a:pathLst>
              <a:path w="1583689" h="231775" extrusionOk="0">
                <a:moveTo>
                  <a:pt x="1583327" y="231298"/>
                </a:moveTo>
                <a:lnTo>
                  <a:pt x="0" y="231298"/>
                </a:lnTo>
                <a:lnTo>
                  <a:pt x="0" y="0"/>
                </a:lnTo>
                <a:lnTo>
                  <a:pt x="1583327" y="0"/>
                </a:lnTo>
                <a:lnTo>
                  <a:pt x="1583327" y="231298"/>
                </a:lnTo>
                <a:close/>
              </a:path>
            </a:pathLst>
          </a:custGeom>
          <a:solidFill>
            <a:srgbClr val="4FBC91"/>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92" name="Google Shape;292;p18"/>
          <p:cNvPicPr preferRelativeResize="0"/>
          <p:nvPr/>
        </p:nvPicPr>
        <p:blipFill rotWithShape="1">
          <a:blip r:embed="rId10">
            <a:alphaModFix/>
          </a:blip>
          <a:srcRect/>
          <a:stretch/>
        </p:blipFill>
        <p:spPr>
          <a:xfrm>
            <a:off x="493405" y="296388"/>
            <a:ext cx="2560073" cy="1001873"/>
          </a:xfrm>
          <a:prstGeom prst="rect">
            <a:avLst/>
          </a:prstGeom>
          <a:noFill/>
          <a:ln>
            <a:noFill/>
          </a:ln>
        </p:spPr>
      </p:pic>
      <p:pic>
        <p:nvPicPr>
          <p:cNvPr id="293" name="Google Shape;293;p18"/>
          <p:cNvPicPr preferRelativeResize="0"/>
          <p:nvPr/>
        </p:nvPicPr>
        <p:blipFill rotWithShape="1">
          <a:blip r:embed="rId11">
            <a:alphaModFix/>
          </a:blip>
          <a:srcRect/>
          <a:stretch/>
        </p:blipFill>
        <p:spPr>
          <a:xfrm>
            <a:off x="496877" y="10021140"/>
            <a:ext cx="715233" cy="120762"/>
          </a:xfrm>
          <a:prstGeom prst="rect">
            <a:avLst/>
          </a:prstGeom>
          <a:noFill/>
          <a:ln>
            <a:noFill/>
          </a:ln>
        </p:spPr>
      </p:pic>
      <p:sp>
        <p:nvSpPr>
          <p:cNvPr id="294" name="Google Shape;294;p18"/>
          <p:cNvSpPr/>
          <p:nvPr/>
        </p:nvSpPr>
        <p:spPr>
          <a:xfrm>
            <a:off x="490296" y="8905532"/>
            <a:ext cx="728980" cy="136525"/>
          </a:xfrm>
          <a:custGeom>
            <a:avLst/>
            <a:gdLst/>
            <a:ahLst/>
            <a:cxnLst/>
            <a:rect l="l" t="t" r="r" b="b"/>
            <a:pathLst>
              <a:path w="728980" h="136525" extrusionOk="0">
                <a:moveTo>
                  <a:pt x="121132" y="82981"/>
                </a:moveTo>
                <a:lnTo>
                  <a:pt x="93433" y="82981"/>
                </a:lnTo>
                <a:lnTo>
                  <a:pt x="92354" y="91706"/>
                </a:lnTo>
                <a:lnTo>
                  <a:pt x="89344" y="98755"/>
                </a:lnTo>
                <a:lnTo>
                  <a:pt x="79502" y="109435"/>
                </a:lnTo>
                <a:lnTo>
                  <a:pt x="72656" y="112115"/>
                </a:lnTo>
                <a:lnTo>
                  <a:pt x="57480" y="112115"/>
                </a:lnTo>
                <a:lnTo>
                  <a:pt x="29210" y="79375"/>
                </a:lnTo>
                <a:lnTo>
                  <a:pt x="28575" y="74307"/>
                </a:lnTo>
                <a:lnTo>
                  <a:pt x="28575" y="62915"/>
                </a:lnTo>
                <a:lnTo>
                  <a:pt x="52019" y="25273"/>
                </a:lnTo>
                <a:lnTo>
                  <a:pt x="57480" y="24028"/>
                </a:lnTo>
                <a:lnTo>
                  <a:pt x="67437" y="24028"/>
                </a:lnTo>
                <a:lnTo>
                  <a:pt x="89065" y="37757"/>
                </a:lnTo>
                <a:lnTo>
                  <a:pt x="90766" y="40487"/>
                </a:lnTo>
                <a:lnTo>
                  <a:pt x="91859" y="43484"/>
                </a:lnTo>
                <a:lnTo>
                  <a:pt x="92341" y="46761"/>
                </a:lnTo>
                <a:lnTo>
                  <a:pt x="120040" y="46761"/>
                </a:lnTo>
                <a:lnTo>
                  <a:pt x="96316" y="8166"/>
                </a:lnTo>
                <a:lnTo>
                  <a:pt x="71081" y="0"/>
                </a:lnTo>
                <a:lnTo>
                  <a:pt x="63919" y="0"/>
                </a:lnTo>
                <a:lnTo>
                  <a:pt x="22402" y="13639"/>
                </a:lnTo>
                <a:lnTo>
                  <a:pt x="2451" y="47967"/>
                </a:lnTo>
                <a:lnTo>
                  <a:pt x="0" y="68605"/>
                </a:lnTo>
                <a:lnTo>
                  <a:pt x="266" y="75577"/>
                </a:lnTo>
                <a:lnTo>
                  <a:pt x="22402" y="122542"/>
                </a:lnTo>
                <a:lnTo>
                  <a:pt x="63931" y="135940"/>
                </a:lnTo>
                <a:lnTo>
                  <a:pt x="71945" y="135940"/>
                </a:lnTo>
                <a:lnTo>
                  <a:pt x="108445" y="117132"/>
                </a:lnTo>
                <a:lnTo>
                  <a:pt x="120408" y="91097"/>
                </a:lnTo>
                <a:lnTo>
                  <a:pt x="121132" y="82981"/>
                </a:lnTo>
                <a:close/>
              </a:path>
              <a:path w="728980" h="136525" extrusionOk="0">
                <a:moveTo>
                  <a:pt x="227647" y="85026"/>
                </a:moveTo>
                <a:lnTo>
                  <a:pt x="213233" y="48323"/>
                </a:lnTo>
                <a:lnTo>
                  <a:pt x="201295" y="40513"/>
                </a:lnTo>
                <a:lnTo>
                  <a:pt x="201295" y="75920"/>
                </a:lnTo>
                <a:lnTo>
                  <a:pt x="159207" y="75920"/>
                </a:lnTo>
                <a:lnTo>
                  <a:pt x="176580" y="55892"/>
                </a:lnTo>
                <a:lnTo>
                  <a:pt x="187020" y="55892"/>
                </a:lnTo>
                <a:lnTo>
                  <a:pt x="191719" y="57607"/>
                </a:lnTo>
                <a:lnTo>
                  <a:pt x="197929" y="64401"/>
                </a:lnTo>
                <a:lnTo>
                  <a:pt x="200075" y="69367"/>
                </a:lnTo>
                <a:lnTo>
                  <a:pt x="201295" y="75920"/>
                </a:lnTo>
                <a:lnTo>
                  <a:pt x="201295" y="40513"/>
                </a:lnTo>
                <a:lnTo>
                  <a:pt x="196430" y="37973"/>
                </a:lnTo>
                <a:lnTo>
                  <a:pt x="189445" y="36423"/>
                </a:lnTo>
                <a:lnTo>
                  <a:pt x="174269" y="36423"/>
                </a:lnTo>
                <a:lnTo>
                  <a:pt x="139090" y="60375"/>
                </a:lnTo>
                <a:lnTo>
                  <a:pt x="133337" y="78841"/>
                </a:lnTo>
                <a:lnTo>
                  <a:pt x="133337" y="93370"/>
                </a:lnTo>
                <a:lnTo>
                  <a:pt x="155448" y="129489"/>
                </a:lnTo>
                <a:lnTo>
                  <a:pt x="174015" y="135407"/>
                </a:lnTo>
                <a:lnTo>
                  <a:pt x="181432" y="135407"/>
                </a:lnTo>
                <a:lnTo>
                  <a:pt x="218605" y="118440"/>
                </a:lnTo>
                <a:lnTo>
                  <a:pt x="219938" y="116116"/>
                </a:lnTo>
                <a:lnTo>
                  <a:pt x="222427" y="111785"/>
                </a:lnTo>
                <a:lnTo>
                  <a:pt x="225526" y="103924"/>
                </a:lnTo>
                <a:lnTo>
                  <a:pt x="202742" y="103924"/>
                </a:lnTo>
                <a:lnTo>
                  <a:pt x="201904" y="106845"/>
                </a:lnTo>
                <a:lnTo>
                  <a:pt x="199580" y="109601"/>
                </a:lnTo>
                <a:lnTo>
                  <a:pt x="192074" y="114808"/>
                </a:lnTo>
                <a:lnTo>
                  <a:pt x="187566" y="116116"/>
                </a:lnTo>
                <a:lnTo>
                  <a:pt x="175069" y="116116"/>
                </a:lnTo>
                <a:lnTo>
                  <a:pt x="169468" y="114236"/>
                </a:lnTo>
                <a:lnTo>
                  <a:pt x="165608" y="110490"/>
                </a:lnTo>
                <a:lnTo>
                  <a:pt x="161683" y="106730"/>
                </a:lnTo>
                <a:lnTo>
                  <a:pt x="159562" y="100660"/>
                </a:lnTo>
                <a:lnTo>
                  <a:pt x="159194" y="92290"/>
                </a:lnTo>
                <a:lnTo>
                  <a:pt x="227164" y="92290"/>
                </a:lnTo>
                <a:lnTo>
                  <a:pt x="227647" y="85026"/>
                </a:lnTo>
                <a:close/>
              </a:path>
              <a:path w="728980" h="136525" extrusionOk="0">
                <a:moveTo>
                  <a:pt x="303136" y="37299"/>
                </a:moveTo>
                <a:lnTo>
                  <a:pt x="301066" y="36703"/>
                </a:lnTo>
                <a:lnTo>
                  <a:pt x="299186" y="36398"/>
                </a:lnTo>
                <a:lnTo>
                  <a:pt x="294208" y="36398"/>
                </a:lnTo>
                <a:lnTo>
                  <a:pt x="267423" y="56426"/>
                </a:lnTo>
                <a:lnTo>
                  <a:pt x="267068" y="56426"/>
                </a:lnTo>
                <a:lnTo>
                  <a:pt x="267068" y="38950"/>
                </a:lnTo>
                <a:lnTo>
                  <a:pt x="242455" y="38950"/>
                </a:lnTo>
                <a:lnTo>
                  <a:pt x="242455" y="133019"/>
                </a:lnTo>
                <a:lnTo>
                  <a:pt x="268338" y="133019"/>
                </a:lnTo>
                <a:lnTo>
                  <a:pt x="268338" y="86385"/>
                </a:lnTo>
                <a:lnTo>
                  <a:pt x="268757" y="82435"/>
                </a:lnTo>
                <a:lnTo>
                  <a:pt x="289115" y="60413"/>
                </a:lnTo>
                <a:lnTo>
                  <a:pt x="295440" y="60413"/>
                </a:lnTo>
                <a:lnTo>
                  <a:pt x="297065" y="60515"/>
                </a:lnTo>
                <a:lnTo>
                  <a:pt x="300469" y="60871"/>
                </a:lnTo>
                <a:lnTo>
                  <a:pt x="301917" y="61087"/>
                </a:lnTo>
                <a:lnTo>
                  <a:pt x="303136" y="61328"/>
                </a:lnTo>
                <a:lnTo>
                  <a:pt x="303136" y="37299"/>
                </a:lnTo>
                <a:close/>
              </a:path>
              <a:path w="728980" h="136525" extrusionOk="0">
                <a:moveTo>
                  <a:pt x="365086" y="38950"/>
                </a:moveTo>
                <a:lnTo>
                  <a:pt x="346138" y="38950"/>
                </a:lnTo>
                <a:lnTo>
                  <a:pt x="346138" y="10731"/>
                </a:lnTo>
                <a:lnTo>
                  <a:pt x="320255" y="10731"/>
                </a:lnTo>
                <a:lnTo>
                  <a:pt x="320255" y="38938"/>
                </a:lnTo>
                <a:lnTo>
                  <a:pt x="304596" y="38938"/>
                </a:lnTo>
                <a:lnTo>
                  <a:pt x="304596" y="56222"/>
                </a:lnTo>
                <a:lnTo>
                  <a:pt x="320255" y="56222"/>
                </a:lnTo>
                <a:lnTo>
                  <a:pt x="320255" y="116459"/>
                </a:lnTo>
                <a:lnTo>
                  <a:pt x="321043" y="120281"/>
                </a:lnTo>
                <a:lnTo>
                  <a:pt x="345960" y="133934"/>
                </a:lnTo>
                <a:lnTo>
                  <a:pt x="352513" y="133934"/>
                </a:lnTo>
                <a:lnTo>
                  <a:pt x="355130" y="133870"/>
                </a:lnTo>
                <a:lnTo>
                  <a:pt x="360451" y="133629"/>
                </a:lnTo>
                <a:lnTo>
                  <a:pt x="362889" y="133400"/>
                </a:lnTo>
                <a:lnTo>
                  <a:pt x="365074" y="133019"/>
                </a:lnTo>
                <a:lnTo>
                  <a:pt x="365074" y="113017"/>
                </a:lnTo>
                <a:lnTo>
                  <a:pt x="363867" y="113258"/>
                </a:lnTo>
                <a:lnTo>
                  <a:pt x="362597" y="113436"/>
                </a:lnTo>
                <a:lnTo>
                  <a:pt x="359918" y="113677"/>
                </a:lnTo>
                <a:lnTo>
                  <a:pt x="358533" y="113741"/>
                </a:lnTo>
                <a:lnTo>
                  <a:pt x="352691" y="113741"/>
                </a:lnTo>
                <a:lnTo>
                  <a:pt x="349770" y="113017"/>
                </a:lnTo>
                <a:lnTo>
                  <a:pt x="346862" y="110096"/>
                </a:lnTo>
                <a:lnTo>
                  <a:pt x="346138" y="107200"/>
                </a:lnTo>
                <a:lnTo>
                  <a:pt x="346138" y="56235"/>
                </a:lnTo>
                <a:lnTo>
                  <a:pt x="365086" y="56235"/>
                </a:lnTo>
                <a:lnTo>
                  <a:pt x="365086" y="38950"/>
                </a:lnTo>
                <a:close/>
              </a:path>
              <a:path w="728980" h="136525" extrusionOk="0">
                <a:moveTo>
                  <a:pt x="404063" y="38950"/>
                </a:moveTo>
                <a:lnTo>
                  <a:pt x="378193" y="38950"/>
                </a:lnTo>
                <a:lnTo>
                  <a:pt x="378193" y="133032"/>
                </a:lnTo>
                <a:lnTo>
                  <a:pt x="404063" y="133032"/>
                </a:lnTo>
                <a:lnTo>
                  <a:pt x="404063" y="38950"/>
                </a:lnTo>
                <a:close/>
              </a:path>
              <a:path w="728980" h="136525" extrusionOk="0">
                <a:moveTo>
                  <a:pt x="404063" y="3086"/>
                </a:moveTo>
                <a:lnTo>
                  <a:pt x="378193" y="3086"/>
                </a:lnTo>
                <a:lnTo>
                  <a:pt x="378193" y="24384"/>
                </a:lnTo>
                <a:lnTo>
                  <a:pt x="404063" y="24384"/>
                </a:lnTo>
                <a:lnTo>
                  <a:pt x="404063" y="3086"/>
                </a:lnTo>
                <a:close/>
              </a:path>
              <a:path w="728980" h="136525" extrusionOk="0">
                <a:moveTo>
                  <a:pt x="475310" y="3822"/>
                </a:moveTo>
                <a:lnTo>
                  <a:pt x="473125" y="3708"/>
                </a:lnTo>
                <a:lnTo>
                  <a:pt x="470877" y="3556"/>
                </a:lnTo>
                <a:lnTo>
                  <a:pt x="466267" y="3200"/>
                </a:lnTo>
                <a:lnTo>
                  <a:pt x="463956" y="3098"/>
                </a:lnTo>
                <a:lnTo>
                  <a:pt x="451078" y="3098"/>
                </a:lnTo>
                <a:lnTo>
                  <a:pt x="443166" y="5765"/>
                </a:lnTo>
                <a:lnTo>
                  <a:pt x="432727" y="16459"/>
                </a:lnTo>
                <a:lnTo>
                  <a:pt x="430123" y="23317"/>
                </a:lnTo>
                <a:lnTo>
                  <a:pt x="430123" y="38950"/>
                </a:lnTo>
                <a:lnTo>
                  <a:pt x="414642" y="38950"/>
                </a:lnTo>
                <a:lnTo>
                  <a:pt x="414642" y="56235"/>
                </a:lnTo>
                <a:lnTo>
                  <a:pt x="430123" y="56235"/>
                </a:lnTo>
                <a:lnTo>
                  <a:pt x="430123" y="133019"/>
                </a:lnTo>
                <a:lnTo>
                  <a:pt x="455993" y="133019"/>
                </a:lnTo>
                <a:lnTo>
                  <a:pt x="455993" y="56222"/>
                </a:lnTo>
                <a:lnTo>
                  <a:pt x="473849" y="56222"/>
                </a:lnTo>
                <a:lnTo>
                  <a:pt x="473849" y="38938"/>
                </a:lnTo>
                <a:lnTo>
                  <a:pt x="455993" y="38938"/>
                </a:lnTo>
                <a:lnTo>
                  <a:pt x="455993" y="29425"/>
                </a:lnTo>
                <a:lnTo>
                  <a:pt x="456755" y="26670"/>
                </a:lnTo>
                <a:lnTo>
                  <a:pt x="459790" y="23393"/>
                </a:lnTo>
                <a:lnTo>
                  <a:pt x="462305" y="22567"/>
                </a:lnTo>
                <a:lnTo>
                  <a:pt x="469112" y="22567"/>
                </a:lnTo>
                <a:lnTo>
                  <a:pt x="472262" y="22745"/>
                </a:lnTo>
                <a:lnTo>
                  <a:pt x="475310" y="23114"/>
                </a:lnTo>
                <a:lnTo>
                  <a:pt x="475310" y="3822"/>
                </a:lnTo>
                <a:close/>
              </a:path>
              <a:path w="728980" h="136525" extrusionOk="0">
                <a:moveTo>
                  <a:pt x="511746" y="38950"/>
                </a:moveTo>
                <a:lnTo>
                  <a:pt x="485876" y="38950"/>
                </a:lnTo>
                <a:lnTo>
                  <a:pt x="485876" y="133032"/>
                </a:lnTo>
                <a:lnTo>
                  <a:pt x="511746" y="133032"/>
                </a:lnTo>
                <a:lnTo>
                  <a:pt x="511746" y="38950"/>
                </a:lnTo>
                <a:close/>
              </a:path>
              <a:path w="728980" h="136525" extrusionOk="0">
                <a:moveTo>
                  <a:pt x="511746" y="3086"/>
                </a:moveTo>
                <a:lnTo>
                  <a:pt x="485876" y="3086"/>
                </a:lnTo>
                <a:lnTo>
                  <a:pt x="485876" y="24384"/>
                </a:lnTo>
                <a:lnTo>
                  <a:pt x="511746" y="24384"/>
                </a:lnTo>
                <a:lnTo>
                  <a:pt x="511746" y="3086"/>
                </a:lnTo>
                <a:close/>
              </a:path>
              <a:path w="728980" h="136525" extrusionOk="0">
                <a:moveTo>
                  <a:pt x="621906" y="85026"/>
                </a:moveTo>
                <a:lnTo>
                  <a:pt x="607491" y="48323"/>
                </a:lnTo>
                <a:lnTo>
                  <a:pt x="595541" y="40500"/>
                </a:lnTo>
                <a:lnTo>
                  <a:pt x="595541" y="75920"/>
                </a:lnTo>
                <a:lnTo>
                  <a:pt x="553466" y="75920"/>
                </a:lnTo>
                <a:lnTo>
                  <a:pt x="570826" y="55892"/>
                </a:lnTo>
                <a:lnTo>
                  <a:pt x="581279" y="55892"/>
                </a:lnTo>
                <a:lnTo>
                  <a:pt x="585990" y="57607"/>
                </a:lnTo>
                <a:lnTo>
                  <a:pt x="592175" y="64401"/>
                </a:lnTo>
                <a:lnTo>
                  <a:pt x="594334" y="69367"/>
                </a:lnTo>
                <a:lnTo>
                  <a:pt x="595541" y="75920"/>
                </a:lnTo>
                <a:lnTo>
                  <a:pt x="595541" y="40500"/>
                </a:lnTo>
                <a:lnTo>
                  <a:pt x="590702" y="37973"/>
                </a:lnTo>
                <a:lnTo>
                  <a:pt x="583704" y="36423"/>
                </a:lnTo>
                <a:lnTo>
                  <a:pt x="568528" y="36423"/>
                </a:lnTo>
                <a:lnTo>
                  <a:pt x="533374" y="60375"/>
                </a:lnTo>
                <a:lnTo>
                  <a:pt x="527608" y="78841"/>
                </a:lnTo>
                <a:lnTo>
                  <a:pt x="527608" y="93370"/>
                </a:lnTo>
                <a:lnTo>
                  <a:pt x="549694" y="129489"/>
                </a:lnTo>
                <a:lnTo>
                  <a:pt x="568286" y="135407"/>
                </a:lnTo>
                <a:lnTo>
                  <a:pt x="575691" y="135407"/>
                </a:lnTo>
                <a:lnTo>
                  <a:pt x="612863" y="118440"/>
                </a:lnTo>
                <a:lnTo>
                  <a:pt x="614197" y="116116"/>
                </a:lnTo>
                <a:lnTo>
                  <a:pt x="616686" y="111785"/>
                </a:lnTo>
                <a:lnTo>
                  <a:pt x="619785" y="103924"/>
                </a:lnTo>
                <a:lnTo>
                  <a:pt x="597014" y="103924"/>
                </a:lnTo>
                <a:lnTo>
                  <a:pt x="596150" y="106845"/>
                </a:lnTo>
                <a:lnTo>
                  <a:pt x="593839" y="109601"/>
                </a:lnTo>
                <a:lnTo>
                  <a:pt x="586320" y="114808"/>
                </a:lnTo>
                <a:lnTo>
                  <a:pt x="581825" y="116116"/>
                </a:lnTo>
                <a:lnTo>
                  <a:pt x="569328" y="116116"/>
                </a:lnTo>
                <a:lnTo>
                  <a:pt x="563727" y="114236"/>
                </a:lnTo>
                <a:lnTo>
                  <a:pt x="559866" y="110490"/>
                </a:lnTo>
                <a:lnTo>
                  <a:pt x="555955" y="106730"/>
                </a:lnTo>
                <a:lnTo>
                  <a:pt x="553821" y="100660"/>
                </a:lnTo>
                <a:lnTo>
                  <a:pt x="553466" y="92290"/>
                </a:lnTo>
                <a:lnTo>
                  <a:pt x="621423" y="92290"/>
                </a:lnTo>
                <a:lnTo>
                  <a:pt x="621906" y="85026"/>
                </a:lnTo>
                <a:close/>
              </a:path>
              <a:path w="728980" h="136525" extrusionOk="0">
                <a:moveTo>
                  <a:pt x="728573" y="3086"/>
                </a:moveTo>
                <a:lnTo>
                  <a:pt x="703618" y="3086"/>
                </a:lnTo>
                <a:lnTo>
                  <a:pt x="703618" y="81838"/>
                </a:lnTo>
                <a:lnTo>
                  <a:pt x="703618" y="89611"/>
                </a:lnTo>
                <a:lnTo>
                  <a:pt x="685647" y="116116"/>
                </a:lnTo>
                <a:lnTo>
                  <a:pt x="677392" y="116116"/>
                </a:lnTo>
                <a:lnTo>
                  <a:pt x="658634" y="89611"/>
                </a:lnTo>
                <a:lnTo>
                  <a:pt x="658647" y="81838"/>
                </a:lnTo>
                <a:lnTo>
                  <a:pt x="677151" y="55880"/>
                </a:lnTo>
                <a:lnTo>
                  <a:pt x="685647" y="55880"/>
                </a:lnTo>
                <a:lnTo>
                  <a:pt x="702513" y="74536"/>
                </a:lnTo>
                <a:lnTo>
                  <a:pt x="703237" y="78105"/>
                </a:lnTo>
                <a:lnTo>
                  <a:pt x="703618" y="81838"/>
                </a:lnTo>
                <a:lnTo>
                  <a:pt x="703618" y="3086"/>
                </a:lnTo>
                <a:lnTo>
                  <a:pt x="702691" y="3086"/>
                </a:lnTo>
                <a:lnTo>
                  <a:pt x="702691" y="50431"/>
                </a:lnTo>
                <a:lnTo>
                  <a:pt x="702348" y="50431"/>
                </a:lnTo>
                <a:lnTo>
                  <a:pt x="699427" y="45834"/>
                </a:lnTo>
                <a:lnTo>
                  <a:pt x="695452" y="42341"/>
                </a:lnTo>
                <a:lnTo>
                  <a:pt x="685368" y="37604"/>
                </a:lnTo>
                <a:lnTo>
                  <a:pt x="680046" y="36423"/>
                </a:lnTo>
                <a:lnTo>
                  <a:pt x="667537" y="36423"/>
                </a:lnTo>
                <a:lnTo>
                  <a:pt x="637146" y="61010"/>
                </a:lnTo>
                <a:lnTo>
                  <a:pt x="632815" y="78105"/>
                </a:lnTo>
                <a:lnTo>
                  <a:pt x="632929" y="93192"/>
                </a:lnTo>
                <a:lnTo>
                  <a:pt x="651078" y="128600"/>
                </a:lnTo>
                <a:lnTo>
                  <a:pt x="667969" y="135420"/>
                </a:lnTo>
                <a:lnTo>
                  <a:pt x="681215" y="135420"/>
                </a:lnTo>
                <a:lnTo>
                  <a:pt x="686752" y="134277"/>
                </a:lnTo>
                <a:lnTo>
                  <a:pt x="696582" y="129794"/>
                </a:lnTo>
                <a:lnTo>
                  <a:pt x="700570" y="126136"/>
                </a:lnTo>
                <a:lnTo>
                  <a:pt x="703618" y="121031"/>
                </a:lnTo>
                <a:lnTo>
                  <a:pt x="703986" y="121031"/>
                </a:lnTo>
                <a:lnTo>
                  <a:pt x="703986" y="133032"/>
                </a:lnTo>
                <a:lnTo>
                  <a:pt x="728573" y="133032"/>
                </a:lnTo>
                <a:lnTo>
                  <a:pt x="728573" y="121031"/>
                </a:lnTo>
                <a:lnTo>
                  <a:pt x="728573" y="116116"/>
                </a:lnTo>
                <a:lnTo>
                  <a:pt x="728573" y="55880"/>
                </a:lnTo>
                <a:lnTo>
                  <a:pt x="728573" y="50431"/>
                </a:lnTo>
                <a:lnTo>
                  <a:pt x="728573" y="3086"/>
                </a:lnTo>
                <a:close/>
              </a:path>
            </a:pathLst>
          </a:custGeom>
          <a:solidFill>
            <a:srgbClr val="545357"/>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95" name="Google Shape;295;p18"/>
          <p:cNvSpPr/>
          <p:nvPr/>
        </p:nvSpPr>
        <p:spPr>
          <a:xfrm>
            <a:off x="488518" y="9106027"/>
            <a:ext cx="733425" cy="732155"/>
          </a:xfrm>
          <a:custGeom>
            <a:avLst/>
            <a:gdLst/>
            <a:ahLst/>
            <a:cxnLst/>
            <a:rect l="l" t="t" r="r" b="b"/>
            <a:pathLst>
              <a:path w="733425" h="732154" extrusionOk="0">
                <a:moveTo>
                  <a:pt x="542226" y="454914"/>
                </a:moveTo>
                <a:lnTo>
                  <a:pt x="537032" y="418934"/>
                </a:lnTo>
                <a:lnTo>
                  <a:pt x="521741" y="389229"/>
                </a:lnTo>
                <a:lnTo>
                  <a:pt x="515277" y="383527"/>
                </a:lnTo>
                <a:lnTo>
                  <a:pt x="496773" y="367195"/>
                </a:lnTo>
                <a:lnTo>
                  <a:pt x="486587" y="363359"/>
                </a:lnTo>
                <a:lnTo>
                  <a:pt x="486587" y="453161"/>
                </a:lnTo>
                <a:lnTo>
                  <a:pt x="481076" y="484098"/>
                </a:lnTo>
                <a:lnTo>
                  <a:pt x="465353" y="507707"/>
                </a:lnTo>
                <a:lnTo>
                  <a:pt x="440626" y="522744"/>
                </a:lnTo>
                <a:lnTo>
                  <a:pt x="408101" y="528027"/>
                </a:lnTo>
                <a:lnTo>
                  <a:pt x="268668" y="528027"/>
                </a:lnTo>
                <a:lnTo>
                  <a:pt x="268668" y="383527"/>
                </a:lnTo>
                <a:lnTo>
                  <a:pt x="395782" y="383527"/>
                </a:lnTo>
                <a:lnTo>
                  <a:pt x="429742" y="386753"/>
                </a:lnTo>
                <a:lnTo>
                  <a:pt x="458762" y="397941"/>
                </a:lnTo>
                <a:lnTo>
                  <a:pt x="478993" y="419328"/>
                </a:lnTo>
                <a:lnTo>
                  <a:pt x="486587" y="453161"/>
                </a:lnTo>
                <a:lnTo>
                  <a:pt x="486587" y="363359"/>
                </a:lnTo>
                <a:lnTo>
                  <a:pt x="462572" y="354279"/>
                </a:lnTo>
                <a:lnTo>
                  <a:pt x="462572" y="353098"/>
                </a:lnTo>
                <a:lnTo>
                  <a:pt x="488581" y="338061"/>
                </a:lnTo>
                <a:lnTo>
                  <a:pt x="489813" y="336727"/>
                </a:lnTo>
                <a:lnTo>
                  <a:pt x="508088" y="317055"/>
                </a:lnTo>
                <a:lnTo>
                  <a:pt x="520369" y="290664"/>
                </a:lnTo>
                <a:lnTo>
                  <a:pt x="524624" y="259511"/>
                </a:lnTo>
                <a:lnTo>
                  <a:pt x="520814" y="230911"/>
                </a:lnTo>
                <a:lnTo>
                  <a:pt x="510362" y="206705"/>
                </a:lnTo>
                <a:lnTo>
                  <a:pt x="508152" y="203936"/>
                </a:lnTo>
                <a:lnTo>
                  <a:pt x="494753" y="187109"/>
                </a:lnTo>
                <a:lnTo>
                  <a:pt x="475462" y="172339"/>
                </a:lnTo>
                <a:lnTo>
                  <a:pt x="469036" y="169862"/>
                </a:lnTo>
                <a:lnTo>
                  <a:pt x="469036" y="270027"/>
                </a:lnTo>
                <a:lnTo>
                  <a:pt x="464019" y="298970"/>
                </a:lnTo>
                <a:lnTo>
                  <a:pt x="448233" y="319836"/>
                </a:lnTo>
                <a:lnTo>
                  <a:pt x="420585" y="332486"/>
                </a:lnTo>
                <a:lnTo>
                  <a:pt x="380009" y="336727"/>
                </a:lnTo>
                <a:lnTo>
                  <a:pt x="268668" y="336727"/>
                </a:lnTo>
                <a:lnTo>
                  <a:pt x="268668" y="203936"/>
                </a:lnTo>
                <a:lnTo>
                  <a:pt x="380009" y="203936"/>
                </a:lnTo>
                <a:lnTo>
                  <a:pt x="414185" y="206121"/>
                </a:lnTo>
                <a:lnTo>
                  <a:pt x="442531" y="215252"/>
                </a:lnTo>
                <a:lnTo>
                  <a:pt x="461873" y="235267"/>
                </a:lnTo>
                <a:lnTo>
                  <a:pt x="469036" y="270027"/>
                </a:lnTo>
                <a:lnTo>
                  <a:pt x="469036" y="169862"/>
                </a:lnTo>
                <a:lnTo>
                  <a:pt x="452729" y="163537"/>
                </a:lnTo>
                <a:lnTo>
                  <a:pt x="424497" y="159029"/>
                </a:lnTo>
                <a:lnTo>
                  <a:pt x="394068" y="157365"/>
                </a:lnTo>
                <a:lnTo>
                  <a:pt x="364744" y="157124"/>
                </a:lnTo>
                <a:lnTo>
                  <a:pt x="213067" y="157124"/>
                </a:lnTo>
                <a:lnTo>
                  <a:pt x="213067" y="574840"/>
                </a:lnTo>
                <a:lnTo>
                  <a:pt x="415137" y="574840"/>
                </a:lnTo>
                <a:lnTo>
                  <a:pt x="470077" y="564730"/>
                </a:lnTo>
                <a:lnTo>
                  <a:pt x="509866" y="537895"/>
                </a:lnTo>
                <a:lnTo>
                  <a:pt x="516089" y="528027"/>
                </a:lnTo>
                <a:lnTo>
                  <a:pt x="534060" y="499554"/>
                </a:lnTo>
                <a:lnTo>
                  <a:pt x="542226" y="454914"/>
                </a:lnTo>
                <a:close/>
              </a:path>
              <a:path w="733425" h="732154" extrusionOk="0">
                <a:moveTo>
                  <a:pt x="732802" y="365988"/>
                </a:moveTo>
                <a:lnTo>
                  <a:pt x="729957" y="320078"/>
                </a:lnTo>
                <a:lnTo>
                  <a:pt x="721614" y="275869"/>
                </a:lnTo>
                <a:lnTo>
                  <a:pt x="708139" y="233705"/>
                </a:lnTo>
                <a:lnTo>
                  <a:pt x="689876" y="193941"/>
                </a:lnTo>
                <a:lnTo>
                  <a:pt x="684479" y="185153"/>
                </a:lnTo>
                <a:lnTo>
                  <a:pt x="684479" y="366153"/>
                </a:lnTo>
                <a:lnTo>
                  <a:pt x="681037" y="413105"/>
                </a:lnTo>
                <a:lnTo>
                  <a:pt x="671017" y="457923"/>
                </a:lnTo>
                <a:lnTo>
                  <a:pt x="654926" y="500113"/>
                </a:lnTo>
                <a:lnTo>
                  <a:pt x="633234" y="539165"/>
                </a:lnTo>
                <a:lnTo>
                  <a:pt x="606463" y="574624"/>
                </a:lnTo>
                <a:lnTo>
                  <a:pt x="575081" y="605955"/>
                </a:lnTo>
                <a:lnTo>
                  <a:pt x="539597" y="632701"/>
                </a:lnTo>
                <a:lnTo>
                  <a:pt x="500494" y="654367"/>
                </a:lnTo>
                <a:lnTo>
                  <a:pt x="458254" y="670445"/>
                </a:lnTo>
                <a:lnTo>
                  <a:pt x="413385" y="680453"/>
                </a:lnTo>
                <a:lnTo>
                  <a:pt x="366356" y="683895"/>
                </a:lnTo>
                <a:lnTo>
                  <a:pt x="319341" y="680453"/>
                </a:lnTo>
                <a:lnTo>
                  <a:pt x="274472" y="670445"/>
                </a:lnTo>
                <a:lnTo>
                  <a:pt x="232244" y="654367"/>
                </a:lnTo>
                <a:lnTo>
                  <a:pt x="193141" y="632701"/>
                </a:lnTo>
                <a:lnTo>
                  <a:pt x="157670" y="605955"/>
                </a:lnTo>
                <a:lnTo>
                  <a:pt x="126301" y="574624"/>
                </a:lnTo>
                <a:lnTo>
                  <a:pt x="99529" y="539165"/>
                </a:lnTo>
                <a:lnTo>
                  <a:pt x="77863" y="500113"/>
                </a:lnTo>
                <a:lnTo>
                  <a:pt x="61772" y="457923"/>
                </a:lnTo>
                <a:lnTo>
                  <a:pt x="51752" y="413105"/>
                </a:lnTo>
                <a:lnTo>
                  <a:pt x="48310" y="366153"/>
                </a:lnTo>
                <a:lnTo>
                  <a:pt x="51765" y="319201"/>
                </a:lnTo>
                <a:lnTo>
                  <a:pt x="61772" y="274396"/>
                </a:lnTo>
                <a:lnTo>
                  <a:pt x="77876" y="232219"/>
                </a:lnTo>
                <a:lnTo>
                  <a:pt x="99555" y="193167"/>
                </a:lnTo>
                <a:lnTo>
                  <a:pt x="126326" y="157721"/>
                </a:lnTo>
                <a:lnTo>
                  <a:pt x="157695" y="126377"/>
                </a:lnTo>
                <a:lnTo>
                  <a:pt x="193179" y="99644"/>
                </a:lnTo>
                <a:lnTo>
                  <a:pt x="232283" y="77990"/>
                </a:lnTo>
                <a:lnTo>
                  <a:pt x="274510" y="61912"/>
                </a:lnTo>
                <a:lnTo>
                  <a:pt x="319366" y="51904"/>
                </a:lnTo>
                <a:lnTo>
                  <a:pt x="366356" y="48463"/>
                </a:lnTo>
                <a:lnTo>
                  <a:pt x="413359" y="51904"/>
                </a:lnTo>
                <a:lnTo>
                  <a:pt x="458216" y="61912"/>
                </a:lnTo>
                <a:lnTo>
                  <a:pt x="500443" y="77990"/>
                </a:lnTo>
                <a:lnTo>
                  <a:pt x="539559" y="99644"/>
                </a:lnTo>
                <a:lnTo>
                  <a:pt x="575043" y="126377"/>
                </a:lnTo>
                <a:lnTo>
                  <a:pt x="606437" y="157721"/>
                </a:lnTo>
                <a:lnTo>
                  <a:pt x="633222" y="193154"/>
                </a:lnTo>
                <a:lnTo>
                  <a:pt x="654900" y="232219"/>
                </a:lnTo>
                <a:lnTo>
                  <a:pt x="671004" y="274396"/>
                </a:lnTo>
                <a:lnTo>
                  <a:pt x="681037" y="319201"/>
                </a:lnTo>
                <a:lnTo>
                  <a:pt x="684479" y="366153"/>
                </a:lnTo>
                <a:lnTo>
                  <a:pt x="684479" y="185153"/>
                </a:lnTo>
                <a:lnTo>
                  <a:pt x="640334" y="122923"/>
                </a:lnTo>
                <a:lnTo>
                  <a:pt x="609739" y="92367"/>
                </a:lnTo>
                <a:lnTo>
                  <a:pt x="575729" y="65582"/>
                </a:lnTo>
                <a:lnTo>
                  <a:pt x="538632" y="42887"/>
                </a:lnTo>
                <a:lnTo>
                  <a:pt x="498817" y="24638"/>
                </a:lnTo>
                <a:lnTo>
                  <a:pt x="456590" y="11188"/>
                </a:lnTo>
                <a:lnTo>
                  <a:pt x="412330" y="2857"/>
                </a:lnTo>
                <a:lnTo>
                  <a:pt x="366356" y="0"/>
                </a:lnTo>
                <a:lnTo>
                  <a:pt x="320408" y="2844"/>
                </a:lnTo>
                <a:lnTo>
                  <a:pt x="276161" y="11176"/>
                </a:lnTo>
                <a:lnTo>
                  <a:pt x="233959" y="24625"/>
                </a:lnTo>
                <a:lnTo>
                  <a:pt x="194144" y="42875"/>
                </a:lnTo>
                <a:lnTo>
                  <a:pt x="157060" y="65570"/>
                </a:lnTo>
                <a:lnTo>
                  <a:pt x="123050" y="92367"/>
                </a:lnTo>
                <a:lnTo>
                  <a:pt x="92468" y="122910"/>
                </a:lnTo>
                <a:lnTo>
                  <a:pt x="65646" y="156883"/>
                </a:lnTo>
                <a:lnTo>
                  <a:pt x="42926" y="193929"/>
                </a:lnTo>
                <a:lnTo>
                  <a:pt x="24663" y="233705"/>
                </a:lnTo>
                <a:lnTo>
                  <a:pt x="11188" y="275869"/>
                </a:lnTo>
                <a:lnTo>
                  <a:pt x="2857" y="320078"/>
                </a:lnTo>
                <a:lnTo>
                  <a:pt x="0" y="365988"/>
                </a:lnTo>
                <a:lnTo>
                  <a:pt x="2857" y="411886"/>
                </a:lnTo>
                <a:lnTo>
                  <a:pt x="11188" y="456095"/>
                </a:lnTo>
                <a:lnTo>
                  <a:pt x="24663" y="498259"/>
                </a:lnTo>
                <a:lnTo>
                  <a:pt x="42926" y="538022"/>
                </a:lnTo>
                <a:lnTo>
                  <a:pt x="65633" y="575068"/>
                </a:lnTo>
                <a:lnTo>
                  <a:pt x="92456" y="609041"/>
                </a:lnTo>
                <a:lnTo>
                  <a:pt x="123050" y="639597"/>
                </a:lnTo>
                <a:lnTo>
                  <a:pt x="157048" y="666381"/>
                </a:lnTo>
                <a:lnTo>
                  <a:pt x="194132" y="689076"/>
                </a:lnTo>
                <a:lnTo>
                  <a:pt x="233946" y="707326"/>
                </a:lnTo>
                <a:lnTo>
                  <a:pt x="276161" y="720788"/>
                </a:lnTo>
                <a:lnTo>
                  <a:pt x="320408" y="729107"/>
                </a:lnTo>
                <a:lnTo>
                  <a:pt x="366356" y="731964"/>
                </a:lnTo>
                <a:lnTo>
                  <a:pt x="412318" y="729107"/>
                </a:lnTo>
                <a:lnTo>
                  <a:pt x="456565" y="720788"/>
                </a:lnTo>
                <a:lnTo>
                  <a:pt x="498779" y="707326"/>
                </a:lnTo>
                <a:lnTo>
                  <a:pt x="538594" y="689076"/>
                </a:lnTo>
                <a:lnTo>
                  <a:pt x="575691" y="666394"/>
                </a:lnTo>
                <a:lnTo>
                  <a:pt x="609701" y="639597"/>
                </a:lnTo>
                <a:lnTo>
                  <a:pt x="640295" y="609041"/>
                </a:lnTo>
                <a:lnTo>
                  <a:pt x="667131" y="575081"/>
                </a:lnTo>
                <a:lnTo>
                  <a:pt x="689851" y="538035"/>
                </a:lnTo>
                <a:lnTo>
                  <a:pt x="708126" y="498259"/>
                </a:lnTo>
                <a:lnTo>
                  <a:pt x="721614" y="456095"/>
                </a:lnTo>
                <a:lnTo>
                  <a:pt x="729945" y="411886"/>
                </a:lnTo>
                <a:lnTo>
                  <a:pt x="732802" y="365988"/>
                </a:lnTo>
                <a:close/>
              </a:path>
            </a:pathLst>
          </a:custGeom>
          <a:solidFill>
            <a:srgbClr val="545357"/>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sp>
        <p:nvSpPr>
          <p:cNvPr id="296" name="Google Shape;296;p18"/>
          <p:cNvSpPr/>
          <p:nvPr/>
        </p:nvSpPr>
        <p:spPr>
          <a:xfrm>
            <a:off x="489267" y="9842017"/>
            <a:ext cx="731520" cy="121285"/>
          </a:xfrm>
          <a:custGeom>
            <a:avLst/>
            <a:gdLst/>
            <a:ahLst/>
            <a:cxnLst/>
            <a:rect l="l" t="t" r="r" b="b"/>
            <a:pathLst>
              <a:path w="731519" h="121284" extrusionOk="0">
                <a:moveTo>
                  <a:pt x="719670" y="34455"/>
                </a:moveTo>
                <a:lnTo>
                  <a:pt x="712508" y="23482"/>
                </a:lnTo>
                <a:lnTo>
                  <a:pt x="712355" y="23241"/>
                </a:lnTo>
                <a:lnTo>
                  <a:pt x="714298" y="23025"/>
                </a:lnTo>
                <a:lnTo>
                  <a:pt x="715873" y="22390"/>
                </a:lnTo>
                <a:lnTo>
                  <a:pt x="717194" y="21336"/>
                </a:lnTo>
                <a:lnTo>
                  <a:pt x="718324" y="20307"/>
                </a:lnTo>
                <a:lnTo>
                  <a:pt x="719124" y="18580"/>
                </a:lnTo>
                <a:lnTo>
                  <a:pt x="719010" y="13538"/>
                </a:lnTo>
                <a:lnTo>
                  <a:pt x="718451" y="12192"/>
                </a:lnTo>
                <a:lnTo>
                  <a:pt x="718375" y="12014"/>
                </a:lnTo>
                <a:lnTo>
                  <a:pt x="716889" y="10769"/>
                </a:lnTo>
                <a:lnTo>
                  <a:pt x="715429" y="9588"/>
                </a:lnTo>
                <a:lnTo>
                  <a:pt x="715098" y="9499"/>
                </a:lnTo>
                <a:lnTo>
                  <a:pt x="715098" y="15240"/>
                </a:lnTo>
                <a:lnTo>
                  <a:pt x="715098" y="17119"/>
                </a:lnTo>
                <a:lnTo>
                  <a:pt x="709320" y="20307"/>
                </a:lnTo>
                <a:lnTo>
                  <a:pt x="704265" y="20307"/>
                </a:lnTo>
                <a:lnTo>
                  <a:pt x="704265" y="12192"/>
                </a:lnTo>
                <a:lnTo>
                  <a:pt x="710209" y="12192"/>
                </a:lnTo>
                <a:lnTo>
                  <a:pt x="711542" y="12306"/>
                </a:lnTo>
                <a:lnTo>
                  <a:pt x="712228" y="12420"/>
                </a:lnTo>
                <a:lnTo>
                  <a:pt x="712787" y="12598"/>
                </a:lnTo>
                <a:lnTo>
                  <a:pt x="713320" y="12903"/>
                </a:lnTo>
                <a:lnTo>
                  <a:pt x="713854" y="13169"/>
                </a:lnTo>
                <a:lnTo>
                  <a:pt x="714298" y="13538"/>
                </a:lnTo>
                <a:lnTo>
                  <a:pt x="714616" y="14071"/>
                </a:lnTo>
                <a:lnTo>
                  <a:pt x="714971" y="14541"/>
                </a:lnTo>
                <a:lnTo>
                  <a:pt x="715098" y="15240"/>
                </a:lnTo>
                <a:lnTo>
                  <a:pt x="715098" y="9499"/>
                </a:lnTo>
                <a:lnTo>
                  <a:pt x="713219" y="8978"/>
                </a:lnTo>
                <a:lnTo>
                  <a:pt x="700265" y="8978"/>
                </a:lnTo>
                <a:lnTo>
                  <a:pt x="700265" y="34455"/>
                </a:lnTo>
                <a:lnTo>
                  <a:pt x="704278" y="34455"/>
                </a:lnTo>
                <a:lnTo>
                  <a:pt x="704278" y="23482"/>
                </a:lnTo>
                <a:lnTo>
                  <a:pt x="708469" y="23482"/>
                </a:lnTo>
                <a:lnTo>
                  <a:pt x="715441" y="34455"/>
                </a:lnTo>
                <a:lnTo>
                  <a:pt x="719670" y="34455"/>
                </a:lnTo>
                <a:close/>
              </a:path>
              <a:path w="731519" h="121284" extrusionOk="0">
                <a:moveTo>
                  <a:pt x="730694" y="18554"/>
                </a:moveTo>
                <a:lnTo>
                  <a:pt x="730161" y="15697"/>
                </a:lnTo>
                <a:lnTo>
                  <a:pt x="729627" y="14541"/>
                </a:lnTo>
                <a:lnTo>
                  <a:pt x="727824" y="10401"/>
                </a:lnTo>
                <a:lnTo>
                  <a:pt x="726655" y="8839"/>
                </a:lnTo>
                <a:lnTo>
                  <a:pt x="726655" y="18554"/>
                </a:lnTo>
                <a:lnTo>
                  <a:pt x="726655" y="24815"/>
                </a:lnTo>
                <a:lnTo>
                  <a:pt x="726287" y="26784"/>
                </a:lnTo>
                <a:lnTo>
                  <a:pt x="725347" y="29032"/>
                </a:lnTo>
                <a:lnTo>
                  <a:pt x="724458" y="31343"/>
                </a:lnTo>
                <a:lnTo>
                  <a:pt x="711288" y="40322"/>
                </a:lnTo>
                <a:lnTo>
                  <a:pt x="706259" y="40322"/>
                </a:lnTo>
                <a:lnTo>
                  <a:pt x="703834" y="39890"/>
                </a:lnTo>
                <a:lnTo>
                  <a:pt x="699452" y="37985"/>
                </a:lnTo>
                <a:lnTo>
                  <a:pt x="697534" y="36652"/>
                </a:lnTo>
                <a:lnTo>
                  <a:pt x="695947" y="35001"/>
                </a:lnTo>
                <a:lnTo>
                  <a:pt x="694309" y="33324"/>
                </a:lnTo>
                <a:lnTo>
                  <a:pt x="693039" y="31343"/>
                </a:lnTo>
                <a:lnTo>
                  <a:pt x="692175" y="29032"/>
                </a:lnTo>
                <a:lnTo>
                  <a:pt x="691248" y="26797"/>
                </a:lnTo>
                <a:lnTo>
                  <a:pt x="690880" y="24815"/>
                </a:lnTo>
                <a:lnTo>
                  <a:pt x="690880" y="18554"/>
                </a:lnTo>
                <a:lnTo>
                  <a:pt x="691248" y="16637"/>
                </a:lnTo>
                <a:lnTo>
                  <a:pt x="692111" y="14541"/>
                </a:lnTo>
                <a:lnTo>
                  <a:pt x="693089" y="12014"/>
                </a:lnTo>
                <a:lnTo>
                  <a:pt x="706208" y="3162"/>
                </a:lnTo>
                <a:lnTo>
                  <a:pt x="711339" y="3162"/>
                </a:lnTo>
                <a:lnTo>
                  <a:pt x="726655" y="18554"/>
                </a:lnTo>
                <a:lnTo>
                  <a:pt x="726655" y="8839"/>
                </a:lnTo>
                <a:lnTo>
                  <a:pt x="726173" y="8178"/>
                </a:lnTo>
                <a:lnTo>
                  <a:pt x="722249" y="4229"/>
                </a:lnTo>
                <a:lnTo>
                  <a:pt x="720572" y="3162"/>
                </a:lnTo>
                <a:lnTo>
                  <a:pt x="719937" y="2755"/>
                </a:lnTo>
                <a:lnTo>
                  <a:pt x="717334" y="1625"/>
                </a:lnTo>
                <a:lnTo>
                  <a:pt x="714641" y="508"/>
                </a:lnTo>
                <a:lnTo>
                  <a:pt x="711708" y="0"/>
                </a:lnTo>
                <a:lnTo>
                  <a:pt x="705853" y="0"/>
                </a:lnTo>
                <a:lnTo>
                  <a:pt x="686854" y="24815"/>
                </a:lnTo>
                <a:lnTo>
                  <a:pt x="687349" y="27698"/>
                </a:lnTo>
                <a:lnTo>
                  <a:pt x="688568" y="30327"/>
                </a:lnTo>
                <a:lnTo>
                  <a:pt x="689737" y="33032"/>
                </a:lnTo>
                <a:lnTo>
                  <a:pt x="705739" y="43497"/>
                </a:lnTo>
                <a:lnTo>
                  <a:pt x="711822" y="43497"/>
                </a:lnTo>
                <a:lnTo>
                  <a:pt x="724192" y="37274"/>
                </a:lnTo>
                <a:lnTo>
                  <a:pt x="726173" y="35306"/>
                </a:lnTo>
                <a:lnTo>
                  <a:pt x="727824" y="33032"/>
                </a:lnTo>
                <a:lnTo>
                  <a:pt x="728941" y="30327"/>
                </a:lnTo>
                <a:lnTo>
                  <a:pt x="730161" y="27698"/>
                </a:lnTo>
                <a:lnTo>
                  <a:pt x="730694" y="24815"/>
                </a:lnTo>
                <a:lnTo>
                  <a:pt x="730694" y="18554"/>
                </a:lnTo>
                <a:close/>
              </a:path>
              <a:path w="731519" h="121284" extrusionOk="0">
                <a:moveTo>
                  <a:pt x="731304" y="73177"/>
                </a:moveTo>
                <a:lnTo>
                  <a:pt x="0" y="73177"/>
                </a:lnTo>
                <a:lnTo>
                  <a:pt x="0" y="121183"/>
                </a:lnTo>
                <a:lnTo>
                  <a:pt x="731304" y="121183"/>
                </a:lnTo>
                <a:lnTo>
                  <a:pt x="731304" y="73177"/>
                </a:lnTo>
                <a:close/>
              </a:path>
            </a:pathLst>
          </a:custGeom>
          <a:solidFill>
            <a:srgbClr val="545357"/>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Arial"/>
              <a:ea typeface="Arial"/>
              <a:cs typeface="Arial"/>
              <a:sym typeface="Arial"/>
            </a:endParaRPr>
          </a:p>
        </p:txBody>
      </p:sp>
      <p:pic>
        <p:nvPicPr>
          <p:cNvPr id="297" name="Google Shape;297;p18"/>
          <p:cNvPicPr preferRelativeResize="0"/>
          <p:nvPr/>
        </p:nvPicPr>
        <p:blipFill rotWithShape="1">
          <a:blip r:embed="rId12">
            <a:alphaModFix/>
          </a:blip>
          <a:srcRect/>
          <a:stretch/>
        </p:blipFill>
        <p:spPr>
          <a:xfrm>
            <a:off x="1668066" y="8905109"/>
            <a:ext cx="694741" cy="1237210"/>
          </a:xfrm>
          <a:prstGeom prst="rect">
            <a:avLst/>
          </a:prstGeom>
          <a:noFill/>
          <a:ln>
            <a:noFill/>
          </a:ln>
        </p:spPr>
      </p:pic>
      <p:pic>
        <p:nvPicPr>
          <p:cNvPr id="298" name="Google Shape;298;p18"/>
          <p:cNvPicPr preferRelativeResize="0"/>
          <p:nvPr/>
        </p:nvPicPr>
        <p:blipFill rotWithShape="1">
          <a:blip r:embed="rId13">
            <a:alphaModFix/>
          </a:blip>
          <a:srcRect/>
          <a:stretch/>
        </p:blipFill>
        <p:spPr>
          <a:xfrm>
            <a:off x="5297480" y="9426106"/>
            <a:ext cx="1835727" cy="723291"/>
          </a:xfrm>
          <a:prstGeom prst="rect">
            <a:avLst/>
          </a:prstGeom>
          <a:noFill/>
          <a:ln>
            <a:noFill/>
          </a:ln>
        </p:spPr>
      </p:pic>
      <p:sp>
        <p:nvSpPr>
          <p:cNvPr id="299" name="Google Shape;299;p18"/>
          <p:cNvSpPr txBox="1"/>
          <p:nvPr/>
        </p:nvSpPr>
        <p:spPr>
          <a:xfrm>
            <a:off x="3732581" y="4973087"/>
            <a:ext cx="3318510" cy="862965"/>
          </a:xfrm>
          <a:prstGeom prst="rect">
            <a:avLst/>
          </a:prstGeom>
          <a:noFill/>
          <a:ln>
            <a:noFill/>
          </a:ln>
        </p:spPr>
        <p:txBody>
          <a:bodyPr spcFirstLastPara="1" wrap="square" lIns="0" tIns="38725" rIns="0" bIns="0" anchor="t" anchorCtr="0">
            <a:spAutoFit/>
          </a:bodyPr>
          <a:lstStyle/>
          <a:p>
            <a:pPr marL="1270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545357"/>
                </a:solidFill>
                <a:latin typeface="Montserrat Medium"/>
                <a:ea typeface="Montserrat Medium"/>
                <a:cs typeface="Montserrat Medium"/>
                <a:sym typeface="Montserrat Medium"/>
              </a:rPr>
              <a:t>Thank you for taking the time to</a:t>
            </a:r>
            <a:endParaRPr sz="1400" b="0" i="0" u="none" strike="noStrike" cap="none">
              <a:solidFill>
                <a:srgbClr val="000000"/>
              </a:solidFill>
              <a:latin typeface="Arial"/>
              <a:ea typeface="Arial"/>
              <a:cs typeface="Arial"/>
              <a:sym typeface="Arial"/>
            </a:endParaRPr>
          </a:p>
          <a:p>
            <a:pPr marL="12700" marR="0" lvl="0" indent="0" algn="l" rtl="0">
              <a:lnSpc>
                <a:spcPct val="100000"/>
              </a:lnSpc>
              <a:spcBef>
                <a:spcPts val="305"/>
              </a:spcBef>
              <a:spcAft>
                <a:spcPts val="0"/>
              </a:spcAft>
              <a:buClr>
                <a:srgbClr val="000000"/>
              </a:buClr>
              <a:buSzPts val="1200"/>
              <a:buFont typeface="Arial"/>
              <a:buNone/>
            </a:pPr>
            <a:r>
              <a:rPr lang="en-GB" sz="1200" b="0" i="0" u="none" strike="noStrike" cap="none">
                <a:solidFill>
                  <a:srgbClr val="545357"/>
                </a:solidFill>
                <a:latin typeface="Montserrat Medium"/>
                <a:ea typeface="Montserrat Medium"/>
                <a:cs typeface="Montserrat Medium"/>
                <a:sym typeface="Montserrat Medium"/>
              </a:rPr>
              <a:t>read this report. If you have any questions</a:t>
            </a:r>
            <a:endParaRPr sz="1400" b="0" i="0" u="none" strike="noStrike" cap="none">
              <a:solidFill>
                <a:srgbClr val="000000"/>
              </a:solidFill>
              <a:latin typeface="Arial"/>
              <a:ea typeface="Arial"/>
              <a:cs typeface="Arial"/>
              <a:sym typeface="Arial"/>
            </a:endParaRPr>
          </a:p>
          <a:p>
            <a:pPr marL="12700" marR="0" lvl="0" indent="0" algn="l" rtl="0">
              <a:lnSpc>
                <a:spcPct val="100000"/>
              </a:lnSpc>
              <a:spcBef>
                <a:spcPts val="305"/>
              </a:spcBef>
              <a:spcAft>
                <a:spcPts val="0"/>
              </a:spcAft>
              <a:buClr>
                <a:srgbClr val="000000"/>
              </a:buClr>
              <a:buSzPts val="1200"/>
              <a:buFont typeface="Arial"/>
              <a:buNone/>
            </a:pPr>
            <a:r>
              <a:rPr lang="en-GB" sz="1200" b="0" i="0" u="none" strike="noStrike" cap="none">
                <a:solidFill>
                  <a:srgbClr val="545357"/>
                </a:solidFill>
                <a:latin typeface="Montserrat Medium"/>
                <a:ea typeface="Montserrat Medium"/>
                <a:cs typeface="Montserrat Medium"/>
                <a:sym typeface="Montserrat Medium"/>
              </a:rPr>
              <a:t>or would like to discuss it, don't hesitate to get in touch.</a:t>
            </a:r>
            <a:endParaRPr sz="1200" b="0" i="0" u="none" strike="noStrike" cap="none">
              <a:solidFill>
                <a:srgbClr val="000000"/>
              </a:solidFill>
              <a:latin typeface="Montserrat Medium"/>
              <a:ea typeface="Montserrat Medium"/>
              <a:cs typeface="Montserrat Medium"/>
              <a:sym typeface="Montserrat Medium"/>
            </a:endParaRPr>
          </a:p>
        </p:txBody>
      </p:sp>
      <p:sp>
        <p:nvSpPr>
          <p:cNvPr id="300" name="Google Shape;300;p18"/>
          <p:cNvSpPr txBox="1"/>
          <p:nvPr/>
        </p:nvSpPr>
        <p:spPr>
          <a:xfrm>
            <a:off x="4081791" y="6416675"/>
            <a:ext cx="3051300" cy="2536577"/>
          </a:xfrm>
          <a:prstGeom prst="rect">
            <a:avLst/>
          </a:prstGeom>
          <a:noFill/>
          <a:ln>
            <a:noFill/>
          </a:ln>
        </p:spPr>
        <p:txBody>
          <a:bodyPr spcFirstLastPara="1" wrap="square" lIns="0" tIns="12050" rIns="0" bIns="0" anchor="t" anchorCtr="0">
            <a:spAutoFit/>
          </a:bodyPr>
          <a:lstStyle/>
          <a:p>
            <a:pPr marL="12700" marR="0" lvl="0" indent="0" algn="l" rtl="0">
              <a:lnSpc>
                <a:spcPct val="100000"/>
              </a:lnSpc>
              <a:spcBef>
                <a:spcPts val="0"/>
              </a:spcBef>
              <a:spcAft>
                <a:spcPts val="0"/>
              </a:spcAft>
              <a:buClr>
                <a:srgbClr val="000000"/>
              </a:buClr>
              <a:buSzPts val="1200"/>
              <a:buFont typeface="Arial"/>
              <a:buNone/>
            </a:pPr>
            <a:r>
              <a:rPr lang="en-GB" sz="1200" b="0" i="0" u="none" strike="noStrike" cap="none" dirty="0" err="1">
                <a:solidFill>
                  <a:srgbClr val="000000"/>
                </a:solidFill>
                <a:latin typeface="Montserrat Medium"/>
                <a:ea typeface="Montserrat Medium"/>
                <a:cs typeface="Montserrat Medium"/>
                <a:sym typeface="Montserrat Medium"/>
              </a:rPr>
              <a:t>Bridgeford</a:t>
            </a:r>
            <a:r>
              <a:rPr lang="en-GB" sz="1200" b="0" i="0" u="none" strike="noStrike" cap="none" dirty="0">
                <a:solidFill>
                  <a:srgbClr val="000000"/>
                </a:solidFill>
                <a:latin typeface="Montserrat Medium"/>
                <a:ea typeface="Montserrat Medium"/>
                <a:cs typeface="Montserrat Medium"/>
                <a:sym typeface="Montserrat Medium"/>
              </a:rPr>
              <a:t> House, </a:t>
            </a:r>
            <a:r>
              <a:rPr lang="en-GB" sz="1200" b="0" i="0" u="none" strike="noStrike" cap="none" dirty="0" err="1">
                <a:solidFill>
                  <a:srgbClr val="000000"/>
                </a:solidFill>
                <a:latin typeface="Montserrat Medium"/>
                <a:ea typeface="Montserrat Medium"/>
                <a:cs typeface="Montserrat Medium"/>
                <a:sym typeface="Montserrat Medium"/>
              </a:rPr>
              <a:t>Heyes</a:t>
            </a:r>
            <a:r>
              <a:rPr lang="en-GB" sz="1200" b="0" i="0" u="none" strike="noStrike" cap="none" dirty="0">
                <a:solidFill>
                  <a:srgbClr val="000000"/>
                </a:solidFill>
                <a:latin typeface="Montserrat Medium"/>
                <a:ea typeface="Montserrat Medium"/>
                <a:cs typeface="Montserrat Medium"/>
                <a:sym typeface="Montserrat Medium"/>
              </a:rPr>
              <a:t> Lane, Alderley Edge, SK9 7LA</a:t>
            </a:r>
            <a:br>
              <a:rPr lang="en-GB" sz="1200" b="0" i="0" u="none" strike="noStrike" cap="none" dirty="0">
                <a:solidFill>
                  <a:srgbClr val="000000"/>
                </a:solidFill>
                <a:latin typeface="Montserrat Medium"/>
                <a:ea typeface="Montserrat Medium"/>
                <a:cs typeface="Montserrat Medium"/>
                <a:sym typeface="Montserrat Medium"/>
              </a:rPr>
            </a:br>
            <a:r>
              <a:rPr lang="en-GB" sz="1200" b="0" i="0" u="none" strike="noStrike" cap="none" dirty="0">
                <a:solidFill>
                  <a:srgbClr val="000000"/>
                </a:solidFill>
                <a:latin typeface="Montserrat Medium"/>
                <a:ea typeface="Montserrat Medium"/>
                <a:cs typeface="Montserrat Medium"/>
                <a:sym typeface="Montserrat Medium"/>
              </a:rPr>
              <a:t/>
            </a:r>
            <a:br>
              <a:rPr lang="en-GB" sz="1200" b="0" i="0" u="none" strike="noStrike" cap="none" dirty="0">
                <a:solidFill>
                  <a:srgbClr val="000000"/>
                </a:solidFill>
                <a:latin typeface="Montserrat Medium"/>
                <a:ea typeface="Montserrat Medium"/>
                <a:cs typeface="Montserrat Medium"/>
                <a:sym typeface="Montserrat Medium"/>
              </a:rPr>
            </a:br>
            <a:r>
              <a:rPr lang="en-GB" sz="1200" b="0" i="0" u="sng" strike="noStrike" cap="none" dirty="0">
                <a:solidFill>
                  <a:srgbClr val="000000"/>
                </a:solidFill>
                <a:latin typeface="Montserrat Medium"/>
                <a:ea typeface="Montserrat Medium"/>
                <a:cs typeface="Montserrat Medium"/>
                <a:sym typeface="Montserrat Medium"/>
                <a:hlinkClick r:id="rId14">
                  <a:extLst>
                    <a:ext uri="{A12FA001-AC4F-418D-AE19-62706E023703}">
                      <ahyp:hlinkClr xmlns:ahyp="http://schemas.microsoft.com/office/drawing/2018/hyperlinkcolor" xmlns="" val="tx"/>
                    </a:ext>
                  </a:extLst>
                </a:hlinkClick>
              </a:rPr>
              <a:t>hello@myHappymind.org</a:t>
            </a:r>
            <a:r>
              <a:rPr lang="en-GB" sz="1200" b="0" i="0" u="none" strike="noStrike" cap="none" dirty="0">
                <a:solidFill>
                  <a:srgbClr val="000000"/>
                </a:solidFill>
                <a:latin typeface="Montserrat Medium"/>
                <a:ea typeface="Montserrat Medium"/>
                <a:cs typeface="Montserrat Medium"/>
                <a:sym typeface="Montserrat Medium"/>
              </a:rPr>
              <a:t/>
            </a:r>
            <a:br>
              <a:rPr lang="en-GB" sz="1200" b="0" i="0" u="none" strike="noStrike" cap="none" dirty="0">
                <a:solidFill>
                  <a:srgbClr val="000000"/>
                </a:solidFill>
                <a:latin typeface="Montserrat Medium"/>
                <a:ea typeface="Montserrat Medium"/>
                <a:cs typeface="Montserrat Medium"/>
                <a:sym typeface="Montserrat Medium"/>
              </a:rPr>
            </a:br>
            <a:r>
              <a:rPr lang="en-GB" sz="1200" b="0" i="0" u="none" strike="noStrike" cap="none" dirty="0">
                <a:solidFill>
                  <a:srgbClr val="000000"/>
                </a:solidFill>
                <a:latin typeface="Montserrat Medium"/>
                <a:ea typeface="Montserrat Medium"/>
                <a:cs typeface="Montserrat Medium"/>
                <a:sym typeface="Montserrat Medium"/>
              </a:rPr>
              <a:t/>
            </a:r>
            <a:br>
              <a:rPr lang="en-GB" sz="1200" b="0" i="0" u="none" strike="noStrike" cap="none" dirty="0">
                <a:solidFill>
                  <a:srgbClr val="000000"/>
                </a:solidFill>
                <a:latin typeface="Montserrat Medium"/>
                <a:ea typeface="Montserrat Medium"/>
                <a:cs typeface="Montserrat Medium"/>
                <a:sym typeface="Montserrat Medium"/>
              </a:rPr>
            </a:br>
            <a:r>
              <a:rPr lang="en-GB" sz="1200" b="0" i="0" u="none" strike="noStrike" cap="none" dirty="0">
                <a:solidFill>
                  <a:srgbClr val="000000"/>
                </a:solidFill>
                <a:latin typeface="Montserrat Medium"/>
                <a:ea typeface="Montserrat Medium"/>
                <a:cs typeface="Montserrat Medium"/>
                <a:sym typeface="Montserrat Medium"/>
              </a:rPr>
              <a:t>myHappymind.org </a:t>
            </a:r>
            <a:endParaRPr sz="1200" b="0" i="0" u="none" strike="noStrike" cap="none" dirty="0">
              <a:solidFill>
                <a:srgbClr val="000000"/>
              </a:solidFill>
              <a:latin typeface="Montserrat Medium"/>
              <a:ea typeface="Montserrat Medium"/>
              <a:cs typeface="Montserrat Medium"/>
              <a:sym typeface="Montserrat Medium"/>
            </a:endParaRPr>
          </a:p>
          <a:p>
            <a:pPr marL="12700" marR="5080" lvl="0" indent="0" algn="l" rtl="0">
              <a:lnSpc>
                <a:spcPct val="200000"/>
              </a:lnSpc>
              <a:spcBef>
                <a:spcPts val="5"/>
              </a:spcBef>
              <a:spcAft>
                <a:spcPts val="0"/>
              </a:spcAft>
              <a:buClr>
                <a:srgbClr val="000000"/>
              </a:buClr>
              <a:buSzPts val="1200"/>
              <a:buFont typeface="Arial"/>
              <a:buNone/>
            </a:pPr>
            <a:r>
              <a:rPr lang="en-GB" sz="1200" b="0" i="0" u="none" strike="noStrike" cap="none" dirty="0">
                <a:solidFill>
                  <a:srgbClr val="000000"/>
                </a:solidFill>
                <a:latin typeface="Montserrat Medium"/>
                <a:ea typeface="Montserrat Medium"/>
                <a:cs typeface="Montserrat Medium"/>
                <a:sym typeface="Montserrat Medium"/>
              </a:rPr>
              <a:t>@myHappymind</a:t>
            </a:r>
            <a:endParaRPr sz="1200" b="0" i="0" u="none" strike="noStrike" cap="none" dirty="0">
              <a:solidFill>
                <a:srgbClr val="000000"/>
              </a:solidFill>
              <a:latin typeface="Montserrat Medium"/>
              <a:ea typeface="Montserrat Medium"/>
              <a:cs typeface="Montserrat Medium"/>
              <a:sym typeface="Montserrat Medium"/>
            </a:endParaRPr>
          </a:p>
          <a:p>
            <a:pPr marL="12700" marR="1371600" lvl="0" indent="0" algn="l" rtl="0">
              <a:lnSpc>
                <a:spcPct val="200000"/>
              </a:lnSpc>
              <a:spcBef>
                <a:spcPts val="0"/>
              </a:spcBef>
              <a:spcAft>
                <a:spcPts val="0"/>
              </a:spcAft>
              <a:buClr>
                <a:srgbClr val="000000"/>
              </a:buClr>
              <a:buSzPts val="1200"/>
              <a:buFont typeface="Arial"/>
              <a:buNone/>
            </a:pPr>
            <a:r>
              <a:rPr lang="en-GB" sz="1200" b="0" i="0" u="none" strike="noStrike" cap="none" dirty="0">
                <a:solidFill>
                  <a:srgbClr val="000000"/>
                </a:solidFill>
                <a:latin typeface="Montserrat Medium"/>
                <a:ea typeface="Montserrat Medium"/>
                <a:cs typeface="Montserrat Medium"/>
                <a:sym typeface="Montserrat Medium"/>
              </a:rPr>
              <a:t>@myHappymind_</a:t>
            </a:r>
            <a:endParaRPr sz="1200" b="0" i="0" u="none" strike="noStrike" cap="none" dirty="0">
              <a:solidFill>
                <a:srgbClr val="000000"/>
              </a:solidFill>
              <a:latin typeface="Montserrat Medium"/>
              <a:ea typeface="Montserrat Medium"/>
              <a:cs typeface="Montserrat Medium"/>
              <a:sym typeface="Montserrat Medium"/>
            </a:endParaRPr>
          </a:p>
          <a:p>
            <a:pPr marL="12700" marR="1371600" lvl="0" indent="0" algn="l" rtl="0">
              <a:lnSpc>
                <a:spcPct val="200000"/>
              </a:lnSpc>
              <a:spcBef>
                <a:spcPts val="0"/>
              </a:spcBef>
              <a:spcAft>
                <a:spcPts val="0"/>
              </a:spcAft>
              <a:buClr>
                <a:srgbClr val="000000"/>
              </a:buClr>
              <a:buSzPts val="1200"/>
              <a:buFont typeface="Arial"/>
              <a:buNone/>
            </a:pPr>
            <a:r>
              <a:rPr lang="en-GB" sz="1200" b="0" i="0" u="none" strike="noStrike" cap="none" dirty="0">
                <a:solidFill>
                  <a:srgbClr val="000000"/>
                </a:solidFill>
                <a:latin typeface="Montserrat Medium"/>
                <a:ea typeface="Montserrat Medium"/>
                <a:cs typeface="Montserrat Medium"/>
                <a:sym typeface="Montserrat Medium"/>
              </a:rPr>
              <a:t>@myHappymind</a:t>
            </a:r>
            <a:endParaRPr sz="1200" b="0" i="0" u="none" strike="noStrike" cap="none" dirty="0">
              <a:solidFill>
                <a:srgbClr val="000000"/>
              </a:solidFill>
              <a:latin typeface="Montserrat Medium"/>
              <a:ea typeface="Montserrat Medium"/>
              <a:cs typeface="Montserrat Medium"/>
              <a:sym typeface="Montserrat Medium"/>
            </a:endParaRPr>
          </a:p>
          <a:p>
            <a:pPr marL="12700" marR="1371600" lvl="0" indent="0" algn="l" rtl="0">
              <a:lnSpc>
                <a:spcPct val="166500"/>
              </a:lnSpc>
              <a:spcBef>
                <a:spcPts val="0"/>
              </a:spcBef>
              <a:spcAft>
                <a:spcPts val="0"/>
              </a:spcAft>
              <a:buClr>
                <a:srgbClr val="000000"/>
              </a:buClr>
              <a:buSzPts val="1200"/>
              <a:buFont typeface="Arial"/>
              <a:buNone/>
            </a:pPr>
            <a:endParaRPr sz="1200" b="0" i="0" u="none" strike="noStrike" cap="none" dirty="0">
              <a:solidFill>
                <a:srgbClr val="000000"/>
              </a:solidFill>
              <a:latin typeface="Montserrat Medium"/>
              <a:ea typeface="Montserrat Medium"/>
              <a:cs typeface="Montserrat Medium"/>
              <a:sym typeface="Montserrat Medium"/>
            </a:endParaRPr>
          </a:p>
        </p:txBody>
      </p:sp>
      <p:sp>
        <p:nvSpPr>
          <p:cNvPr id="301" name="Google Shape;301;p18"/>
          <p:cNvSpPr txBox="1">
            <a:spLocks noGrp="1"/>
          </p:cNvSpPr>
          <p:nvPr>
            <p:ph type="body" idx="1"/>
          </p:nvPr>
        </p:nvSpPr>
        <p:spPr>
          <a:xfrm>
            <a:off x="417616" y="1864964"/>
            <a:ext cx="5983184" cy="2838593"/>
          </a:xfrm>
          <a:prstGeom prst="rect">
            <a:avLst/>
          </a:prstGeom>
          <a:noFill/>
          <a:ln>
            <a:noFill/>
          </a:ln>
        </p:spPr>
        <p:txBody>
          <a:bodyPr spcFirstLastPara="1" wrap="square" lIns="0" tIns="128900" rIns="0" bIns="0" anchor="t" anchorCtr="0">
            <a:spAutoFit/>
          </a:bodyPr>
          <a:lstStyle/>
          <a:p>
            <a:pPr marL="12700" marR="5080" lvl="0" indent="0" algn="l" rtl="0">
              <a:lnSpc>
                <a:spcPct val="109625"/>
              </a:lnSpc>
              <a:spcBef>
                <a:spcPts val="0"/>
              </a:spcBef>
              <a:spcAft>
                <a:spcPts val="0"/>
              </a:spcAft>
              <a:buSzPts val="1400"/>
              <a:buNone/>
            </a:pPr>
            <a:r>
              <a:rPr lang="en-GB"/>
              <a:t>Thanks for your time</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TotalTime>
  <Words>1174</Words>
  <Application>Microsoft Office PowerPoint</Application>
  <PresentationFormat>Custom</PresentationFormat>
  <Paragraphs>118</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Montserrat</vt:lpstr>
      <vt:lpstr>Montserrat Medium</vt:lpstr>
      <vt:lpstr>Montserrat ExtraBold</vt:lpstr>
      <vt:lpstr>Calibri</vt:lpstr>
      <vt:lpstr>Georgia</vt:lpstr>
      <vt:lpstr>Office Theme</vt:lpstr>
      <vt:lpstr>Impact Report</vt:lpstr>
      <vt:lpstr>PowerPoint Presentation</vt:lpstr>
      <vt:lpstr>Meet Your Brain – Developing self regulation tools</vt:lpstr>
      <vt:lpstr>What teachers said before and after myHappymind</vt:lpstr>
      <vt:lpstr>Celebrate –  Discovering  and celebrating  Character Strengths</vt:lpstr>
      <vt:lpstr>What teachers said before and after myHappymind</vt:lpstr>
      <vt:lpstr>Appreciate - Developing an Attitude of Gratitude</vt:lpstr>
      <vt:lpstr>What teachers said before and after myHappymind</vt:lpstr>
      <vt:lpstr>Relate - Developing healthy relationships</vt:lpstr>
      <vt:lpstr>What teachers said before and after myHappymind</vt:lpstr>
      <vt:lpstr>Engage – Building resilience and perseverance</vt:lpstr>
      <vt:lpstr>What teachers said before and after myHappymind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Report</dc:title>
  <dc:creator>olivia</dc:creator>
  <cp:lastModifiedBy>J ROBINSON</cp:lastModifiedBy>
  <cp:revision>11</cp:revision>
  <dcterms:created xsi:type="dcterms:W3CDTF">2023-09-21T12:26:57Z</dcterms:created>
  <dcterms:modified xsi:type="dcterms:W3CDTF">2024-08-28T07:46:36Z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2023-09-21T00:00:00Z</vt:filetime>
  </property>
  <property fmtid="{D5CDD505-2E9C-101B-9397-08002B2CF9AE}" pid="3" name="Creator">
    <vt:lpwstr>Canva</vt:lpwstr>
  </property>
  <property fmtid="{D5CDD505-2E9C-101B-9397-08002B2CF9AE}" pid="4" name="LastSaved">
    <vt:filetime>2023-09-21T00:00:00Z</vt:filetime>
  </property>
  <property fmtid="{D5CDD505-2E9C-101B-9397-08002B2CF9AE}" pid="5" name="Producer">
    <vt:lpwstr>Canva</vt:lpwstr>
  </property>
</Properties>
</file>